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877E-981A-4CD4-B0DC-746DFFCC328F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D7D5-DCD7-442C-A238-FF2330C1A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0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D7D5-DCD7-442C-A238-FF2330C1AC8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79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65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53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15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6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7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83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8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5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45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8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3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44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0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9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1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494A67-934A-46D4-A971-59F2A4192983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10BCEA-80F5-414E-82D1-0D17F7FDD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8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.wmf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wmf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1A6C607-8948-4467-9B86-0F819A59E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19" y="998721"/>
            <a:ext cx="10498981" cy="2677648"/>
          </a:xfrm>
        </p:spPr>
        <p:txBody>
          <a:bodyPr/>
          <a:lstStyle/>
          <a:p>
            <a:r>
              <a:rPr lang="hu-HU" dirty="0" err="1" smtClean="0"/>
              <a:t>Blankenberge</a:t>
            </a:r>
            <a:r>
              <a:rPr lang="hu-HU" dirty="0" smtClean="0"/>
              <a:t>: </a:t>
            </a:r>
            <a:r>
              <a:rPr lang="hu-HU" dirty="0" err="1" smtClean="0"/>
              <a:t>ChemCYS</a:t>
            </a:r>
            <a:r>
              <a:rPr lang="hu-HU" dirty="0" smtClean="0"/>
              <a:t> </a:t>
            </a:r>
            <a:r>
              <a:rPr lang="hu-HU" dirty="0"/>
              <a:t>2018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ADD7C11-D48F-48BA-9049-7FAED2E7B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019" y="3909633"/>
            <a:ext cx="8825658" cy="861420"/>
          </a:xfrm>
        </p:spPr>
        <p:txBody>
          <a:bodyPr/>
          <a:lstStyle/>
          <a:p>
            <a:r>
              <a:rPr lang="hu-HU" dirty="0" smtClean="0"/>
              <a:t>Beszámoló</a:t>
            </a:r>
          </a:p>
          <a:p>
            <a:r>
              <a:rPr lang="hu-HU" dirty="0" smtClean="0"/>
              <a:t>2018.02.21-23.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4936" y="5683162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987869" y="5048966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Kép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9633" y="5988771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383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mennyezet, személy, beltéri, személyek látható&#10;&#10;A leírás teljesen megbízható">
            <a:extLst>
              <a:ext uri="{FF2B5EF4-FFF2-40B4-BE49-F238E27FC236}">
                <a16:creationId xmlns:a16="http://schemas.microsoft.com/office/drawing/2014/main" xmlns="" id="{9BC842B6-3311-4899-81FA-486F4F616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3" b="1016"/>
          <a:stretch/>
        </p:blipFill>
        <p:spPr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B32360B8-F78F-4EAB-8F5B-7640023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/>
              <a:t>konferenciára</a:t>
            </a:r>
            <a:r>
              <a:rPr lang="en-US" dirty="0"/>
              <a:t> </a:t>
            </a:r>
            <a:r>
              <a:rPr lang="en-US" dirty="0" err="1"/>
              <a:t>járni</a:t>
            </a:r>
            <a:r>
              <a:rPr lang="en-US" dirty="0"/>
              <a:t>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B352F358-A681-4A16-B755-A71D11B11356}"/>
              </a:ext>
            </a:extLst>
          </p:cNvPr>
          <p:cNvSpPr txBox="1"/>
          <p:nvPr/>
        </p:nvSpPr>
        <p:spPr>
          <a:xfrm>
            <a:off x="1154955" y="2603500"/>
            <a:ext cx="3481054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Inspiráló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közeg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ötletek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Érdekes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előadások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Kapcsolatépítés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Kép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139840" y="6187490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Kép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362773" y="5553294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024537" y="6493099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550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2E451E-151A-4910-BF41-6A040B659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296EFE4-A70C-4388-9A15-3F657B661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5EBAFC-9388-432A-BCFD-EEA2F410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32360B8-F78F-4EAB-8F5B-7640023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 fontScale="90000"/>
          </a:bodyPr>
          <a:lstStyle/>
          <a:p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A konferenciára poszterekkel érkeztünk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1EA4A47-4A4F-4971-AC0E-CF0B44109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0870" y="3027021"/>
            <a:ext cx="3843693" cy="288277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7E8DBEC-DF6A-40E0-B916-60DDE6643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320" y="2390134"/>
            <a:ext cx="3517638" cy="2638229"/>
          </a:xfrm>
          <a:prstGeom prst="rect">
            <a:avLst/>
          </a:prstGeom>
        </p:spPr>
      </p:pic>
      <p:pic>
        <p:nvPicPr>
          <p:cNvPr id="14" name="Kép 13" descr="A képen szöveg, beltéri, alapozás látható&#10;&#10;A leírás teljesen megbízható">
            <a:extLst>
              <a:ext uri="{FF2B5EF4-FFF2-40B4-BE49-F238E27FC236}">
                <a16:creationId xmlns:a16="http://schemas.microsoft.com/office/drawing/2014/main" xmlns="" id="{C18E6660-3BBC-4B5D-A0D2-51C0C99C4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011" y="2166399"/>
            <a:ext cx="3079099" cy="2309325"/>
          </a:xfrm>
          <a:prstGeom prst="rect">
            <a:avLst/>
          </a:prstGeom>
        </p:spPr>
      </p:pic>
      <p:pic>
        <p:nvPicPr>
          <p:cNvPr id="28" name="Kép 27" descr="A képen személy, beltéri, hűtőgép, állás látható&#10;&#10;A leírás teljesen megbízható">
            <a:extLst>
              <a:ext uri="{FF2B5EF4-FFF2-40B4-BE49-F238E27FC236}">
                <a16:creationId xmlns:a16="http://schemas.microsoft.com/office/drawing/2014/main" xmlns="" id="{D603900E-CDD7-4357-BF8C-9D28C1FE4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77" y="3679986"/>
            <a:ext cx="3545149" cy="2658862"/>
          </a:xfrm>
          <a:prstGeom prst="rect">
            <a:avLst/>
          </a:prstGeom>
        </p:spPr>
      </p:pic>
      <p:pic>
        <p:nvPicPr>
          <p:cNvPr id="32" name="Kép 31" descr="A képen férfi, személy, állás látható&#10;&#10;A leírás teljesen megbízható">
            <a:extLst>
              <a:ext uri="{FF2B5EF4-FFF2-40B4-BE49-F238E27FC236}">
                <a16:creationId xmlns:a16="http://schemas.microsoft.com/office/drawing/2014/main" xmlns="" id="{E12A3AAB-C2E6-4911-B65D-CD3C42765B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14291"/>
          <a:stretch/>
        </p:blipFill>
        <p:spPr>
          <a:xfrm>
            <a:off x="4156195" y="2655446"/>
            <a:ext cx="3935598" cy="3760237"/>
          </a:xfrm>
          <a:prstGeom prst="rect">
            <a:avLst/>
          </a:prstGeom>
        </p:spPr>
      </p:pic>
      <p:pic>
        <p:nvPicPr>
          <p:cNvPr id="24" name="Kép 23" descr="A képen beltéri, fal, polc, könyv látható&#10;&#10;A leírás teljesen megbízható">
            <a:extLst>
              <a:ext uri="{FF2B5EF4-FFF2-40B4-BE49-F238E27FC236}">
                <a16:creationId xmlns:a16="http://schemas.microsoft.com/office/drawing/2014/main" xmlns="" id="{FAF1BF53-658F-4E41-93D1-72537B7758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6980" y="2474272"/>
            <a:ext cx="3843696" cy="2559902"/>
          </a:xfrm>
          <a:prstGeom prst="rect">
            <a:avLst/>
          </a:prstGeom>
        </p:spPr>
      </p:pic>
      <p:pic>
        <p:nvPicPr>
          <p:cNvPr id="13" name="Kép 12"/>
          <p:cNvPicPr/>
          <p:nvPr/>
        </p:nvPicPr>
        <p:blipFill>
          <a:blip r:embed="rId8"/>
          <a:stretch>
            <a:fillRect/>
          </a:stretch>
        </p:blipFill>
        <p:spPr>
          <a:xfrm>
            <a:off x="547898" y="5658542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Kép 14"/>
          <p:cNvPicPr/>
          <p:nvPr/>
        </p:nvPicPr>
        <p:blipFill>
          <a:blip r:embed="rId9"/>
          <a:stretch>
            <a:fillRect/>
          </a:stretch>
        </p:blipFill>
        <p:spPr>
          <a:xfrm>
            <a:off x="547898" y="4952845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Kép 15"/>
          <p:cNvPicPr/>
          <p:nvPr/>
        </p:nvPicPr>
        <p:blipFill>
          <a:blip r:embed="rId10"/>
          <a:stretch>
            <a:fillRect/>
          </a:stretch>
        </p:blipFill>
        <p:spPr>
          <a:xfrm>
            <a:off x="466658" y="6024927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789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2E451E-151A-4910-BF41-6A040B659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296EFE4-A70C-4388-9A15-3F657B661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5EBAFC-9388-432A-BCFD-EEA2F410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53F33EF-8753-4BA8-8A9C-121070DE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 fontScale="90000"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Molnár Dani egy sikeres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előadást tartott</a:t>
            </a:r>
          </a:p>
        </p:txBody>
      </p:sp>
      <p:pic>
        <p:nvPicPr>
          <p:cNvPr id="5" name="Tartalom helye 4" descr="A képen személy, férfi, fal, szemüveg látható&#10;&#10;A leírás teljesen megbízható">
            <a:extLst>
              <a:ext uri="{FF2B5EF4-FFF2-40B4-BE49-F238E27FC236}">
                <a16:creationId xmlns:a16="http://schemas.microsoft.com/office/drawing/2014/main" xmlns="" id="{2DC29D4C-13F6-4C10-B9E3-9C6A0E80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1" b="6930"/>
          <a:stretch/>
        </p:blipFill>
        <p:spPr>
          <a:xfrm>
            <a:off x="6369037" y="2135893"/>
            <a:ext cx="4380707" cy="2975463"/>
          </a:xfrm>
        </p:spPr>
      </p:pic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764936" y="5683162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Kép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987869" y="5048966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Kép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0649633" y="5988771"/>
            <a:ext cx="978424" cy="265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Tartalom helye 4" descr="A képen kültéri, út, személy, talaj látható&#10;&#10;A leírás teljesen megbízható">
            <a:extLst>
              <a:ext uri="{FF2B5EF4-FFF2-40B4-BE49-F238E27FC236}">
                <a16:creationId xmlns:a16="http://schemas.microsoft.com/office/drawing/2014/main" xmlns="" id="{13AC95F9-4A2E-4AC6-9E6C-595008B70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6" y="2827078"/>
            <a:ext cx="5141754" cy="34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5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6DAC887-E940-443E-9165-2F085B6E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6346677" cy="706964"/>
          </a:xfrm>
        </p:spPr>
        <p:txBody>
          <a:bodyPr/>
          <a:lstStyle/>
          <a:p>
            <a:r>
              <a:rPr lang="hu-HU" dirty="0"/>
              <a:t>Kinga és Balázs helyezettek lettek a szekciójukban</a:t>
            </a:r>
          </a:p>
        </p:txBody>
      </p:sp>
      <p:pic>
        <p:nvPicPr>
          <p:cNvPr id="5" name="Kép 4" descr="A képen beltéri, alapozás, fal, személy látható&#10;&#10;A leírás teljesen megbízható">
            <a:extLst>
              <a:ext uri="{FF2B5EF4-FFF2-40B4-BE49-F238E27FC236}">
                <a16:creationId xmlns:a16="http://schemas.microsoft.com/office/drawing/2014/main" xmlns="" id="{6303BE92-78B1-49CD-890E-7E615FF8A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30" y="2786947"/>
            <a:ext cx="3884532" cy="2913399"/>
          </a:xfrm>
          <a:prstGeom prst="rect">
            <a:avLst/>
          </a:prstGeom>
        </p:spPr>
      </p:pic>
      <p:pic>
        <p:nvPicPr>
          <p:cNvPr id="7" name="Kép 6" descr="A képen személy, férfi, beltéri látható&#10;&#10;A leírás teljesen megbízható">
            <a:extLst>
              <a:ext uri="{FF2B5EF4-FFF2-40B4-BE49-F238E27FC236}">
                <a16:creationId xmlns:a16="http://schemas.microsoft.com/office/drawing/2014/main" xmlns="" id="{C85524F7-29D3-40DD-8C3E-0EBBCEBB9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5138" y="2786948"/>
            <a:ext cx="3884531" cy="291339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B9F449B-B4BC-4C45-9D04-C034A98B804B}"/>
              </a:ext>
            </a:extLst>
          </p:cNvPr>
          <p:cNvSpPr txBox="1"/>
          <p:nvPr/>
        </p:nvSpPr>
        <p:spPr>
          <a:xfrm>
            <a:off x="3908409" y="2972173"/>
            <a:ext cx="4211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Poster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, Life Science</a:t>
            </a:r>
          </a:p>
          <a:p>
            <a:r>
              <a:rPr lang="hu-HU" dirty="0"/>
              <a:t>2. </a:t>
            </a:r>
            <a:r>
              <a:rPr lang="hu-HU" dirty="0" err="1"/>
              <a:t>Ms</a:t>
            </a:r>
            <a:r>
              <a:rPr lang="hu-HU" dirty="0"/>
              <a:t> Kinga Szilvia </a:t>
            </a:r>
            <a:r>
              <a:rPr lang="hu-HU" dirty="0" err="1"/>
              <a:t>Merczel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Poster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, </a:t>
            </a:r>
            <a:r>
              <a:rPr lang="hu-HU" dirty="0" err="1"/>
              <a:t>Organo</a:t>
            </a:r>
            <a:r>
              <a:rPr lang="hu-HU" dirty="0"/>
              <a:t> and </a:t>
            </a:r>
            <a:r>
              <a:rPr lang="hu-HU" dirty="0" err="1"/>
              <a:t>Organometallic</a:t>
            </a:r>
            <a:r>
              <a:rPr lang="hu-HU" dirty="0"/>
              <a:t> </a:t>
            </a:r>
            <a:r>
              <a:rPr lang="hu-HU" dirty="0" err="1"/>
              <a:t>Chemistry</a:t>
            </a:r>
            <a:endParaRPr lang="hu-HU" dirty="0"/>
          </a:p>
          <a:p>
            <a:r>
              <a:rPr lang="hu-HU" dirty="0"/>
              <a:t>3. </a:t>
            </a:r>
            <a:r>
              <a:rPr lang="hu-HU" dirty="0" err="1"/>
              <a:t>Mr</a:t>
            </a:r>
            <a:r>
              <a:rPr lang="hu-HU" dirty="0"/>
              <a:t> Balázs </a:t>
            </a:r>
            <a:r>
              <a:rPr lang="hu-HU" dirty="0" err="1"/>
              <a:t>Novotny</a:t>
            </a:r>
            <a:r>
              <a:rPr lang="hu-HU" dirty="0"/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66074C0-1780-4369-81D0-699937EE64D9}"/>
              </a:ext>
            </a:extLst>
          </p:cNvPr>
          <p:cNvSpPr txBox="1"/>
          <p:nvPr/>
        </p:nvSpPr>
        <p:spPr>
          <a:xfrm>
            <a:off x="3710473" y="6326155"/>
            <a:ext cx="597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EZÚTON IS SZÍVBŐL GRATULÁLUNK NEKIK!</a:t>
            </a:r>
          </a:p>
        </p:txBody>
      </p:sp>
      <p:pic>
        <p:nvPicPr>
          <p:cNvPr id="10" name="Kép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408320" y="6449357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Kép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45069" y="6221001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/>
          <p:nvPr/>
        </p:nvPicPr>
        <p:blipFill>
          <a:blip r:embed="rId6"/>
          <a:stretch>
            <a:fillRect/>
          </a:stretch>
        </p:blipFill>
        <p:spPr>
          <a:xfrm>
            <a:off x="9095931" y="6449357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525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A képen víz, kültéri, égbolt, épület látható&#10;&#10;A leírás teljesen megbízható">
            <a:extLst>
              <a:ext uri="{FF2B5EF4-FFF2-40B4-BE49-F238E27FC236}">
                <a16:creationId xmlns:a16="http://schemas.microsoft.com/office/drawing/2014/main" xmlns="" id="{964976CC-841B-4E32-8B15-54EE820FB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59" y="2373024"/>
            <a:ext cx="3414341" cy="25607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6E488FF0-F878-4DF6-B7D2-C2D964F4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34265" cy="706964"/>
          </a:xfrm>
        </p:spPr>
        <p:txBody>
          <a:bodyPr/>
          <a:lstStyle/>
          <a:p>
            <a:r>
              <a:rPr lang="hu-HU" dirty="0"/>
              <a:t>A szabadidőnkben megnéztük a tengerpartot és a közeli </a:t>
            </a:r>
            <a:r>
              <a:rPr lang="hu-HU" dirty="0" err="1"/>
              <a:t>Brügge</a:t>
            </a:r>
            <a:r>
              <a:rPr lang="hu-HU" dirty="0"/>
              <a:t> városát</a:t>
            </a:r>
          </a:p>
        </p:txBody>
      </p:sp>
      <p:pic>
        <p:nvPicPr>
          <p:cNvPr id="5" name="Kép 4" descr="A képen víz, tengerpart, kültéri, égbolt látható&#10;&#10;A leírás teljesen megbízható">
            <a:extLst>
              <a:ext uri="{FF2B5EF4-FFF2-40B4-BE49-F238E27FC236}">
                <a16:creationId xmlns:a16="http://schemas.microsoft.com/office/drawing/2014/main" xmlns="" id="{A35EBFB4-4574-4521-942A-A987B887B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1" b="18505"/>
          <a:stretch/>
        </p:blipFill>
        <p:spPr>
          <a:xfrm>
            <a:off x="0" y="4721290"/>
            <a:ext cx="3470987" cy="2136710"/>
          </a:xfrm>
          <a:prstGeom prst="rect">
            <a:avLst/>
          </a:prstGeom>
        </p:spPr>
      </p:pic>
      <p:pic>
        <p:nvPicPr>
          <p:cNvPr id="7" name="Kép 6" descr="A képen személy, égbolt, kültéri, víz látható&#10;&#10;A leírás teljesen megbízható">
            <a:extLst>
              <a:ext uri="{FF2B5EF4-FFF2-40B4-BE49-F238E27FC236}">
                <a16:creationId xmlns:a16="http://schemas.microsoft.com/office/drawing/2014/main" xmlns="" id="{56A11E67-DB91-47B7-99EC-FD699B6A7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9" y="4422710"/>
            <a:ext cx="3656591" cy="2435290"/>
          </a:xfrm>
          <a:prstGeom prst="rect">
            <a:avLst/>
          </a:prstGeom>
        </p:spPr>
      </p:pic>
      <p:pic>
        <p:nvPicPr>
          <p:cNvPr id="9" name="Kép 8" descr="A képen épület, kültéri, régi, elülső látható&#10;&#10;A leírás teljesen megbízható">
            <a:extLst>
              <a:ext uri="{FF2B5EF4-FFF2-40B4-BE49-F238E27FC236}">
                <a16:creationId xmlns:a16="http://schemas.microsoft.com/office/drawing/2014/main" xmlns="" id="{64731078-6DA8-4923-8FDC-42586E8AF6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4"/>
          <a:stretch/>
        </p:blipFill>
        <p:spPr>
          <a:xfrm>
            <a:off x="0" y="2373024"/>
            <a:ext cx="2817751" cy="2348266"/>
          </a:xfrm>
          <a:prstGeom prst="rect">
            <a:avLst/>
          </a:prstGeom>
        </p:spPr>
      </p:pic>
      <p:pic>
        <p:nvPicPr>
          <p:cNvPr id="11" name="Kép 10" descr="A képen személy, kültéri, talaj, személyek látható&#10;&#10;A leírás teljesen megbízható">
            <a:extLst>
              <a:ext uri="{FF2B5EF4-FFF2-40B4-BE49-F238E27FC236}">
                <a16:creationId xmlns:a16="http://schemas.microsoft.com/office/drawing/2014/main" xmlns="" id="{27EB43D3-0CF9-4B41-A33E-4815695BA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0" y="2373024"/>
            <a:ext cx="5979968" cy="4484976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8"/>
          <a:stretch>
            <a:fillRect/>
          </a:stretch>
        </p:blipFill>
        <p:spPr>
          <a:xfrm>
            <a:off x="11249568" y="793179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Kép 9"/>
          <p:cNvPicPr/>
          <p:nvPr/>
        </p:nvPicPr>
        <p:blipFill>
          <a:blip r:embed="rId9"/>
          <a:stretch>
            <a:fillRect/>
          </a:stretch>
        </p:blipFill>
        <p:spPr>
          <a:xfrm>
            <a:off x="11472501" y="158983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11134265" y="1098788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890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73CA4B-D801-4AF6-A06C-64BB08F4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Brüsszel</a:t>
            </a:r>
          </a:p>
        </p:txBody>
      </p:sp>
      <p:pic>
        <p:nvPicPr>
          <p:cNvPr id="7" name="Kép 6" descr="A képen tartás látható&#10;&#10;A leírás nagyon megbízható">
            <a:extLst>
              <a:ext uri="{FF2B5EF4-FFF2-40B4-BE49-F238E27FC236}">
                <a16:creationId xmlns:a16="http://schemas.microsoft.com/office/drawing/2014/main" xmlns="" id="{F03652B3-7262-449F-906C-6764ECE97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938" y="1133257"/>
            <a:ext cx="6894122" cy="4591485"/>
          </a:xfrm>
          <a:prstGeom prst="rect">
            <a:avLst/>
          </a:prstGeom>
        </p:spPr>
      </p:pic>
      <p:pic>
        <p:nvPicPr>
          <p:cNvPr id="11" name="Kép 10" descr="A képen épület, ülő, beltéri látható&#10;&#10;A leírás nagyon megbízható">
            <a:extLst>
              <a:ext uri="{FF2B5EF4-FFF2-40B4-BE49-F238E27FC236}">
                <a16:creationId xmlns:a16="http://schemas.microsoft.com/office/drawing/2014/main" xmlns="" id="{93955601-8CEC-4BE2-AEB8-33B0575A8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673" y="2593194"/>
            <a:ext cx="2509934" cy="1671616"/>
          </a:xfrm>
          <a:prstGeom prst="rect">
            <a:avLst/>
          </a:prstGeom>
        </p:spPr>
      </p:pic>
      <p:pic>
        <p:nvPicPr>
          <p:cNvPr id="13" name="Kép 12" descr="A képen épület, kültéri, égbolt, kormányzati épület látható&#10;&#10;A leírás teljesen megbízható">
            <a:extLst>
              <a:ext uri="{FF2B5EF4-FFF2-40B4-BE49-F238E27FC236}">
                <a16:creationId xmlns:a16="http://schemas.microsoft.com/office/drawing/2014/main" xmlns="" id="{7B97005B-0112-4346-80E0-584D65B04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4683965"/>
            <a:ext cx="3259079" cy="2170547"/>
          </a:xfrm>
          <a:prstGeom prst="rect">
            <a:avLst/>
          </a:prstGeom>
        </p:spPr>
      </p:pic>
      <p:pic>
        <p:nvPicPr>
          <p:cNvPr id="15" name="Kép 14" descr="A képen személy, épület, férfi, kültéri látható&#10;&#10;A leírás teljesen megbízható">
            <a:extLst>
              <a:ext uri="{FF2B5EF4-FFF2-40B4-BE49-F238E27FC236}">
                <a16:creationId xmlns:a16="http://schemas.microsoft.com/office/drawing/2014/main" xmlns="" id="{80D4C4BD-C258-4149-A140-873A2F6E9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11" y="4728875"/>
            <a:ext cx="3124213" cy="2080726"/>
          </a:xfrm>
          <a:prstGeom prst="rect">
            <a:avLst/>
          </a:prstGeom>
        </p:spPr>
      </p:pic>
      <p:pic>
        <p:nvPicPr>
          <p:cNvPr id="17" name="Kép 16" descr="A képen fal, beltéri, nő, épület látható&#10;&#10;A leírás teljesen megbízható">
            <a:extLst>
              <a:ext uri="{FF2B5EF4-FFF2-40B4-BE49-F238E27FC236}">
                <a16:creationId xmlns:a16="http://schemas.microsoft.com/office/drawing/2014/main" xmlns="" id="{7930F1F9-2D21-4D1D-8604-96D564692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11" y="2364436"/>
            <a:ext cx="3196884" cy="2129125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7"/>
          <a:stretch>
            <a:fillRect/>
          </a:stretch>
        </p:blipFill>
        <p:spPr>
          <a:xfrm>
            <a:off x="11293190" y="634196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Kép 8"/>
          <p:cNvPicPr/>
          <p:nvPr/>
        </p:nvPicPr>
        <p:blipFill>
          <a:blip r:embed="rId8"/>
          <a:stretch>
            <a:fillRect/>
          </a:stretch>
        </p:blipFill>
        <p:spPr>
          <a:xfrm>
            <a:off x="11516123" y="0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Kép 9"/>
          <p:cNvPicPr/>
          <p:nvPr/>
        </p:nvPicPr>
        <p:blipFill>
          <a:blip r:embed="rId9"/>
          <a:stretch>
            <a:fillRect/>
          </a:stretch>
        </p:blipFill>
        <p:spPr>
          <a:xfrm>
            <a:off x="11177887" y="939805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275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1681E30-3308-49C1-9B38-25F2D75C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Gent&amp;Leuven</a:t>
            </a:r>
            <a:endParaRPr lang="hu-HU" dirty="0"/>
          </a:p>
        </p:txBody>
      </p:sp>
      <p:pic>
        <p:nvPicPr>
          <p:cNvPr id="5" name="Kép 4" descr="A képen kültéri, épület, égbolt, víz látható&#10;&#10;A leírás teljesen megbízható">
            <a:extLst>
              <a:ext uri="{FF2B5EF4-FFF2-40B4-BE49-F238E27FC236}">
                <a16:creationId xmlns:a16="http://schemas.microsoft.com/office/drawing/2014/main" xmlns="" id="{E9B64A83-9AC3-4FDA-97F4-C04D5994E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" y="2425685"/>
            <a:ext cx="3570514" cy="2006629"/>
          </a:xfrm>
          <a:prstGeom prst="rect">
            <a:avLst/>
          </a:prstGeom>
        </p:spPr>
      </p:pic>
      <p:pic>
        <p:nvPicPr>
          <p:cNvPr id="7" name="Kép 6" descr="A képen kültéri, barlang, személy, természet látható&#10;&#10;A leírás teljesen megbízható">
            <a:extLst>
              <a:ext uri="{FF2B5EF4-FFF2-40B4-BE49-F238E27FC236}">
                <a16:creationId xmlns:a16="http://schemas.microsoft.com/office/drawing/2014/main" xmlns="" id="{8AAC64E6-1E4B-492C-83F6-C03F7A77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" y="4432314"/>
            <a:ext cx="3570514" cy="237796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7C5B1380-FAEF-4392-BCC5-87BD3F6D80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2852" y="3145579"/>
            <a:ext cx="4310743" cy="2870955"/>
          </a:xfrm>
          <a:prstGeom prst="rect">
            <a:avLst/>
          </a:prstGeom>
        </p:spPr>
      </p:pic>
      <p:pic>
        <p:nvPicPr>
          <p:cNvPr id="11" name="Kép 10" descr="A képen épület, kültéri, személy látható&#10;&#10;A leírás teljesen megbízható">
            <a:extLst>
              <a:ext uri="{FF2B5EF4-FFF2-40B4-BE49-F238E27FC236}">
                <a16:creationId xmlns:a16="http://schemas.microsoft.com/office/drawing/2014/main" xmlns="" id="{C48B8221-C7DA-4D74-A907-29967EF79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35" y="2425686"/>
            <a:ext cx="3257643" cy="2169590"/>
          </a:xfrm>
          <a:prstGeom prst="rect">
            <a:avLst/>
          </a:prstGeom>
        </p:spPr>
      </p:pic>
      <p:pic>
        <p:nvPicPr>
          <p:cNvPr id="13" name="Kép 12" descr="A képen kültéri, fa, épület, víz látható&#10;&#10;A leírás teljesen megbízható">
            <a:extLst>
              <a:ext uri="{FF2B5EF4-FFF2-40B4-BE49-F238E27FC236}">
                <a16:creationId xmlns:a16="http://schemas.microsoft.com/office/drawing/2014/main" xmlns="" id="{707F77A8-7251-4C9D-B1A5-FA4323894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35" y="4566838"/>
            <a:ext cx="3257643" cy="216959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7"/>
          <a:stretch>
            <a:fillRect/>
          </a:stretch>
        </p:blipFill>
        <p:spPr>
          <a:xfrm>
            <a:off x="11328879" y="724881"/>
            <a:ext cx="863121" cy="2293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Kép 9"/>
          <p:cNvPicPr/>
          <p:nvPr/>
        </p:nvPicPr>
        <p:blipFill>
          <a:blip r:embed="rId8"/>
          <a:stretch>
            <a:fillRect/>
          </a:stretch>
        </p:blipFill>
        <p:spPr>
          <a:xfrm>
            <a:off x="11551812" y="90685"/>
            <a:ext cx="640188" cy="579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/>
          <p:nvPr/>
        </p:nvPicPr>
        <p:blipFill>
          <a:blip r:embed="rId9"/>
          <a:stretch>
            <a:fillRect/>
          </a:stretch>
        </p:blipFill>
        <p:spPr>
          <a:xfrm>
            <a:off x="11213576" y="1030490"/>
            <a:ext cx="978424" cy="2651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641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311CB71-0BF7-4410-B8AE-10A1A042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93" y="1608764"/>
            <a:ext cx="8761413" cy="70696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Köszönjük a lehetőséget!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139C34C-1D46-4701-A633-A2E75A90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088" y="1337539"/>
            <a:ext cx="3159724" cy="969241"/>
          </a:xfrm>
          <a:prstGeom prst="rect">
            <a:avLst/>
          </a:prstGeom>
        </p:spPr>
      </p:pic>
      <p:pic>
        <p:nvPicPr>
          <p:cNvPr id="14" name="Kép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31125" y="4691249"/>
            <a:ext cx="3141980" cy="6292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Kép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292409" y="3836285"/>
            <a:ext cx="2330450" cy="15906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" name="Kép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121257" y="3177751"/>
            <a:ext cx="3561715" cy="7277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5902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193</TotalTime>
  <Words>82</Words>
  <Application>Microsoft Office PowerPoint</Application>
  <PresentationFormat>Szélesvásznú</PresentationFormat>
  <Paragraphs>22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tanácsterem</vt:lpstr>
      <vt:lpstr>Blankenberge: ChemCYS 2018</vt:lpstr>
      <vt:lpstr>Miért érdemes konferenciára járni?</vt:lpstr>
      <vt:lpstr>A konferenciára poszterekkel érkeztünk</vt:lpstr>
      <vt:lpstr>Molnár Dani egy sikeres előadást tartott</vt:lpstr>
      <vt:lpstr>Kinga és Balázs helyezettek lettek a szekciójukban</vt:lpstr>
      <vt:lpstr>A szabadidőnkben megnéztük a tengerpartot és a közeli Brügge városát</vt:lpstr>
      <vt:lpstr>Brüsszel</vt:lpstr>
      <vt:lpstr>Gent&amp;Leuven</vt:lpstr>
      <vt:lpstr>Köszönjük a lehetőséget!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Blankenberge- Chemcys 2018</dc:title>
  <dc:creator>EDU_JGFJ_3223@diakoffice.onmicrosoft.com</dc:creator>
  <cp:lastModifiedBy>Anna M.</cp:lastModifiedBy>
  <cp:revision>16</cp:revision>
  <dcterms:created xsi:type="dcterms:W3CDTF">2018-06-15T12:34:27Z</dcterms:created>
  <dcterms:modified xsi:type="dcterms:W3CDTF">2018-06-18T21:11:02Z</dcterms:modified>
</cp:coreProperties>
</file>