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82" r:id="rId4"/>
    <p:sldId id="283" r:id="rId5"/>
    <p:sldId id="280" r:id="rId6"/>
    <p:sldId id="284" r:id="rId7"/>
    <p:sldId id="285" r:id="rId8"/>
    <p:sldId id="265" r:id="rId9"/>
    <p:sldId id="266" r:id="rId10"/>
    <p:sldId id="271" r:id="rId11"/>
    <p:sldId id="28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95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57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66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35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4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28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011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17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20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1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27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51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80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74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30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4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1CEC-20A1-412A-8907-C99F7E6382BB}" type="datetimeFigureOut">
              <a:rPr lang="hu-HU" smtClean="0"/>
              <a:t>2018.06.14.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D1FAFE-C42D-4D3C-98A9-EE2624517E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72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wmf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89213" y="2984863"/>
            <a:ext cx="8915399" cy="2262781"/>
          </a:xfrm>
        </p:spPr>
        <p:txBody>
          <a:bodyPr/>
          <a:lstStyle/>
          <a:p>
            <a:r>
              <a:rPr lang="hu-HU" dirty="0"/>
              <a:t>Kolozsvári konferencia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17771" y="5247644"/>
            <a:ext cx="8915399" cy="1126283"/>
          </a:xfrm>
        </p:spPr>
        <p:txBody>
          <a:bodyPr/>
          <a:lstStyle/>
          <a:p>
            <a:pPr algn="ctr"/>
            <a:r>
              <a:rPr lang="hu-HU" dirty="0" smtClean="0"/>
              <a:t>2017. </a:t>
            </a:r>
            <a:r>
              <a:rPr lang="hu-HU" dirty="0"/>
              <a:t>Április </a:t>
            </a:r>
            <a:r>
              <a:rPr lang="hu-HU" dirty="0" smtClean="0"/>
              <a:t>26-29.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577" y="553150"/>
            <a:ext cx="3197788" cy="6404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351" y="553150"/>
            <a:ext cx="2370666" cy="161807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93" y="553150"/>
            <a:ext cx="3623734" cy="7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4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580" y="6110510"/>
            <a:ext cx="2421469" cy="4849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664" y="5444916"/>
            <a:ext cx="1685735" cy="115058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74" y="6110510"/>
            <a:ext cx="2929996" cy="59877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en-US" dirty="0"/>
          </a:p>
        </p:txBody>
      </p:sp>
      <p:pic>
        <p:nvPicPr>
          <p:cNvPr id="2052" name="Picture 4" descr="https://lh3.googleusercontent.com/cQF967ReYY1QQr6p8zl6Ohhp45Fwgou8VdukvCKSMrzO_I_Fs-_dj6A_NYTWKbGm5-cVqh4HFNB4ltehkvvf2Kf3W7AJqbecN6TOpfcFf_z2QUW-acuPTEydFNhimd47p-3Xxfxi8qi6LOv5ij3W7pPvQct_pKWyhLalbXtnIFeSYV1jFBoR3rcYOln1USGQNgBjy2M88ilAFvA1T2vjifDDIBAvMGPdw8_FfK_Lwkarikt2_AqY4cjrqGohRgGeF81s_s9zsHxn9efGc8BrBAu-BjYHdB3Zj1WdduZaayPu4XeRBtQpADvJ_5wsQZXWWs9VKDPK_urmAUIJHn5pG7SUQAz8cakHDCoTpqI6vVxOrhGl-i8yUEt8DAo7pOwDAjgRL75bnBYogpHR3D2f66tzISWao_ge8gz8uNDG5smUgIl9R1ImTulnlemiru8Lt614sEurq5Ec_FrUWw8pQea355WmBAXiyzB9g6B1nvitZNOPzAMoA-xR0OqndgnTXFCs5mMZGISUhw6IKysKMZsB851G9NRLLL0lf-pUbReH3d0B7ZSWOIjZTBqh-kV8MRdZhic4f331iAfU7lQlxZGmo9mIOlQzWBcA7tE=w1129-h635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2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51" r="41561"/>
          <a:stretch/>
        </p:blipFill>
        <p:spPr bwMode="auto">
          <a:xfrm>
            <a:off x="1646974" y="2772697"/>
            <a:ext cx="3514961" cy="30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fbud2-1.fna.fbcdn.net/v/t1.15752-9/30740497_2141615249212050_1300716539057537024_n.jpg?_nc_cat=0&amp;_nc_eui2=AeGwyN-euioH5xGq-qtAV5LiDw2HIU-JvJAMeF17yWolO_XkN35BWzadIWosh9uqwT9tS_E2ItwgcL2cIm-8q2_9ET7Hl-QV-mGtukf0arWkug&amp;oh=a4f7f282efb4d8fc97612b72748467db&amp;oe=5BB8EB9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9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3" y="308128"/>
            <a:ext cx="6385090" cy="49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Utazás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6035315"/>
            <a:ext cx="2421469" cy="4849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978" y="5923820"/>
            <a:ext cx="1037267" cy="70797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616" y="6035315"/>
            <a:ext cx="2929996" cy="59877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en-US" dirty="0"/>
          </a:p>
        </p:txBody>
      </p:sp>
      <p:pic>
        <p:nvPicPr>
          <p:cNvPr id="3074" name="Picture 2" descr="https://scontent.fbud2-1.fna.fbcdn.net/v/t1.15752-9/31165361_1735358896561038_5369039591963623424_n.jpg?_nc_cat=0&amp;_nc_eui2=AeEQ95t60MBKoSVMUMRg2K_bzpZcxWouWuQjU1WTyC8jOdkxOlBWXyUE4eix96bFDmz2gHVO0d5JedYw_WaF3dFnxeOH7Feu9Ib6VhzFZfU43Q&amp;oh=df70944b1c768c78f6350ba4647510fd&amp;oe=5BB3ABD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9"/>
          <a:stretch/>
        </p:blipFill>
        <p:spPr bwMode="auto">
          <a:xfrm>
            <a:off x="2360612" y="624110"/>
            <a:ext cx="9144000" cy="51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0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9276" y="669266"/>
            <a:ext cx="8596668" cy="1320800"/>
          </a:xfrm>
        </p:spPr>
        <p:txBody>
          <a:bodyPr/>
          <a:lstStyle/>
          <a:p>
            <a:r>
              <a:rPr lang="hu-HU" dirty="0"/>
              <a:t>Köszönjük a részvételi lehetőséget!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741" y="2866812"/>
            <a:ext cx="4261113" cy="85344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76" y="2866812"/>
            <a:ext cx="3786070" cy="258414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9" y="4427183"/>
            <a:ext cx="5009655" cy="10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1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Résztvevők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17801" y="1905000"/>
            <a:ext cx="3202335" cy="3880773"/>
          </a:xfrm>
        </p:spPr>
        <p:txBody>
          <a:bodyPr>
            <a:normAutofit/>
          </a:bodyPr>
          <a:lstStyle/>
          <a:p>
            <a:pPr lvl="1"/>
            <a:r>
              <a:rPr lang="hu-HU" sz="2000" dirty="0" smtClean="0"/>
              <a:t>Tóth Blanka</a:t>
            </a:r>
            <a:endParaRPr lang="hu-HU" sz="2000" dirty="0"/>
          </a:p>
          <a:p>
            <a:pPr lvl="1"/>
            <a:r>
              <a:rPr lang="hu-HU" sz="2000" dirty="0" err="1" smtClean="0"/>
              <a:t>Teski</a:t>
            </a:r>
            <a:r>
              <a:rPr lang="hu-HU" sz="2000" dirty="0" smtClean="0"/>
              <a:t> Tamara</a:t>
            </a:r>
            <a:endParaRPr lang="hu-HU" sz="2000" dirty="0"/>
          </a:p>
          <a:p>
            <a:pPr lvl="1"/>
            <a:r>
              <a:rPr lang="hu-HU" sz="2000" dirty="0" smtClean="0"/>
              <a:t>Müller Anna</a:t>
            </a:r>
            <a:endParaRPr lang="hu-HU" sz="2000" dirty="0"/>
          </a:p>
          <a:p>
            <a:pPr lvl="1"/>
            <a:r>
              <a:rPr lang="hu-HU" sz="2000" dirty="0" smtClean="0"/>
              <a:t>Fülöp Anna</a:t>
            </a:r>
            <a:endParaRPr lang="hu-HU" sz="2000" dirty="0"/>
          </a:p>
          <a:p>
            <a:pPr lvl="1"/>
            <a:r>
              <a:rPr lang="hu-HU" sz="2000" dirty="0" smtClean="0"/>
              <a:t>Molnár </a:t>
            </a:r>
            <a:r>
              <a:rPr lang="hu-HU" sz="2000" dirty="0"/>
              <a:t>Dániel</a:t>
            </a:r>
          </a:p>
          <a:p>
            <a:pPr marL="457200" lvl="1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310" y="6098755"/>
            <a:ext cx="2421469" cy="4849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770" y="5433161"/>
            <a:ext cx="1685735" cy="11505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576" y="6098755"/>
            <a:ext cx="2929996" cy="5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1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310" y="6098755"/>
            <a:ext cx="2421469" cy="4849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770" y="5433161"/>
            <a:ext cx="1685735" cy="11505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576" y="6098755"/>
            <a:ext cx="2929996" cy="598773"/>
          </a:xfrm>
          <a:prstGeom prst="rect">
            <a:avLst/>
          </a:prstGeom>
        </p:spPr>
      </p:pic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774936" y="1553204"/>
            <a:ext cx="9548948" cy="3566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/>
              <a:t>Tuesday</a:t>
            </a:r>
            <a:r>
              <a:rPr lang="hu-HU" sz="2400" dirty="0"/>
              <a:t>, 17th of </a:t>
            </a:r>
            <a:r>
              <a:rPr lang="hu-HU" sz="2400" dirty="0" err="1"/>
              <a:t>April</a:t>
            </a:r>
            <a:r>
              <a:rPr lang="hu-HU" sz="2400" dirty="0"/>
              <a:t> </a:t>
            </a:r>
            <a:r>
              <a:rPr lang="hu-HU" sz="2400" dirty="0" smtClean="0"/>
              <a:t> </a:t>
            </a:r>
          </a:p>
          <a:p>
            <a:r>
              <a:rPr lang="en-US" sz="1400" dirty="0"/>
              <a:t>Arrival of the participants </a:t>
            </a:r>
            <a:endParaRPr lang="hu-HU" sz="1400" dirty="0" smtClean="0"/>
          </a:p>
          <a:p>
            <a:r>
              <a:rPr lang="en-US" sz="1400" dirty="0" smtClean="0"/>
              <a:t>20:00 </a:t>
            </a:r>
            <a:r>
              <a:rPr lang="en-US" sz="1400" dirty="0"/>
              <a:t>– “Bonding” night </a:t>
            </a:r>
            <a:endParaRPr lang="hu-HU" sz="1400" dirty="0" smtClean="0"/>
          </a:p>
        </p:txBody>
      </p:sp>
    </p:spTree>
    <p:extLst>
      <p:ext uri="{BB962C8B-B14F-4D97-AF65-F5344CB8AC3E}">
        <p14:creationId xmlns:p14="http://schemas.microsoft.com/office/powerpoint/2010/main" val="89456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62" y="6098755"/>
            <a:ext cx="2421469" cy="4849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770" y="5433161"/>
            <a:ext cx="1685735" cy="11505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828" y="6098755"/>
            <a:ext cx="2929996" cy="598773"/>
          </a:xfrm>
          <a:prstGeom prst="rect">
            <a:avLst/>
          </a:prstGeom>
        </p:spPr>
      </p:pic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1711235" y="1364286"/>
            <a:ext cx="9349240" cy="46095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9600" dirty="0" err="1" smtClean="0"/>
              <a:t>Wednesday</a:t>
            </a:r>
            <a:r>
              <a:rPr lang="hu-HU" sz="9600" dirty="0"/>
              <a:t>, 18th of </a:t>
            </a:r>
            <a:r>
              <a:rPr lang="hu-HU" sz="9600" dirty="0" err="1"/>
              <a:t>April</a:t>
            </a:r>
            <a:r>
              <a:rPr lang="hu-HU" sz="9600" dirty="0"/>
              <a:t> </a:t>
            </a:r>
            <a:endParaRPr lang="hu-HU" sz="9600" dirty="0" smtClean="0"/>
          </a:p>
          <a:p>
            <a:r>
              <a:rPr lang="en-US" sz="5600" dirty="0" smtClean="0"/>
              <a:t>09:00 – Registration Desk </a:t>
            </a:r>
            <a:endParaRPr lang="hu-HU" sz="5600" dirty="0" smtClean="0"/>
          </a:p>
          <a:p>
            <a:r>
              <a:rPr lang="en-US" sz="5600" dirty="0" smtClean="0"/>
              <a:t>09:45 </a:t>
            </a:r>
            <a:r>
              <a:rPr lang="en-US" sz="5600" dirty="0"/>
              <a:t>– Official Opening </a:t>
            </a:r>
            <a:endParaRPr lang="hu-HU" sz="5600" dirty="0" smtClean="0"/>
          </a:p>
          <a:p>
            <a:r>
              <a:rPr lang="hu-HU" sz="5600" dirty="0"/>
              <a:t>10:15 – </a:t>
            </a:r>
            <a:r>
              <a:rPr lang="hu-HU" sz="5600" dirty="0" err="1"/>
              <a:t>Scientific</a:t>
            </a:r>
            <a:r>
              <a:rPr lang="hu-HU" sz="5600" dirty="0"/>
              <a:t> Session: </a:t>
            </a:r>
            <a:r>
              <a:rPr lang="hu-HU" sz="5600" dirty="0" err="1" smtClean="0"/>
              <a:t>Chemistry</a:t>
            </a:r>
            <a:endParaRPr lang="hu-HU" sz="5600" dirty="0" smtClean="0"/>
          </a:p>
          <a:p>
            <a:r>
              <a:rPr lang="hu-HU" sz="5600" dirty="0"/>
              <a:t>11:00 – 11:30 – </a:t>
            </a:r>
            <a:r>
              <a:rPr lang="hu-HU" sz="5600" dirty="0" err="1"/>
              <a:t>Coffee</a:t>
            </a:r>
            <a:r>
              <a:rPr lang="hu-HU" sz="5600" dirty="0"/>
              <a:t> </a:t>
            </a:r>
            <a:r>
              <a:rPr lang="hu-HU" sz="5600" dirty="0" err="1" smtClean="0"/>
              <a:t>Break</a:t>
            </a:r>
            <a:endParaRPr lang="hu-HU" sz="5600" dirty="0" smtClean="0"/>
          </a:p>
          <a:p>
            <a:pPr>
              <a:lnSpc>
                <a:spcPct val="120000"/>
              </a:lnSpc>
            </a:pPr>
            <a:r>
              <a:rPr lang="hu-HU" sz="5600" dirty="0"/>
              <a:t>12:30 – 14:30 – </a:t>
            </a:r>
            <a:r>
              <a:rPr lang="hu-HU" sz="5600" dirty="0" err="1"/>
              <a:t>Lunch</a:t>
            </a:r>
            <a:r>
              <a:rPr lang="hu-HU" sz="5600" dirty="0"/>
              <a:t> </a:t>
            </a:r>
            <a:endParaRPr lang="hu-HU" sz="5600" dirty="0" smtClean="0"/>
          </a:p>
          <a:p>
            <a:pPr>
              <a:lnSpc>
                <a:spcPct val="170000"/>
              </a:lnSpc>
            </a:pPr>
            <a:r>
              <a:rPr lang="hu-HU" sz="5600" dirty="0"/>
              <a:t>14:30 – </a:t>
            </a:r>
            <a:r>
              <a:rPr lang="hu-HU" sz="5600" dirty="0" err="1"/>
              <a:t>Plenary</a:t>
            </a:r>
            <a:r>
              <a:rPr lang="hu-HU" sz="5600" dirty="0"/>
              <a:t> Session: Prof. Dr. M. </a:t>
            </a:r>
            <a:r>
              <a:rPr lang="hu-HU" sz="5600" dirty="0" err="1"/>
              <a:t>Concepción</a:t>
            </a:r>
            <a:r>
              <a:rPr lang="hu-HU" sz="5600" dirty="0"/>
              <a:t> </a:t>
            </a:r>
            <a:r>
              <a:rPr lang="hu-HU" sz="5600" dirty="0" err="1"/>
              <a:t>Gimeno</a:t>
            </a:r>
            <a:r>
              <a:rPr lang="hu-HU" sz="5600" dirty="0"/>
              <a:t> – (University of Zaragoza, Spain) - </a:t>
            </a:r>
            <a:r>
              <a:rPr lang="hu-HU" sz="5600" dirty="0" err="1"/>
              <a:t>Synthesis</a:t>
            </a:r>
            <a:r>
              <a:rPr lang="hu-HU" sz="5600" dirty="0"/>
              <a:t> and </a:t>
            </a:r>
            <a:r>
              <a:rPr lang="hu-HU" sz="5600" dirty="0" err="1"/>
              <a:t>Applications</a:t>
            </a:r>
            <a:r>
              <a:rPr lang="hu-HU" sz="5600" dirty="0"/>
              <a:t> of </a:t>
            </a:r>
            <a:r>
              <a:rPr lang="hu-HU" sz="5600" dirty="0" err="1"/>
              <a:t>Functionalised</a:t>
            </a:r>
            <a:r>
              <a:rPr lang="hu-HU" sz="5600" dirty="0"/>
              <a:t> N-</a:t>
            </a:r>
            <a:r>
              <a:rPr lang="hu-HU" sz="5600" dirty="0" err="1"/>
              <a:t>Heterocyclic</a:t>
            </a:r>
            <a:r>
              <a:rPr lang="hu-HU" sz="5600" dirty="0"/>
              <a:t> </a:t>
            </a:r>
            <a:r>
              <a:rPr lang="hu-HU" sz="5600" dirty="0" err="1"/>
              <a:t>Carbene</a:t>
            </a:r>
            <a:r>
              <a:rPr lang="hu-HU" sz="5600" dirty="0"/>
              <a:t> Gold </a:t>
            </a:r>
            <a:r>
              <a:rPr lang="hu-HU" sz="5600" dirty="0" err="1"/>
              <a:t>Complexes</a:t>
            </a:r>
            <a:r>
              <a:rPr lang="hu-HU" sz="5600" dirty="0"/>
              <a:t> </a:t>
            </a:r>
            <a:endParaRPr lang="hu-HU" sz="5600" dirty="0" smtClean="0"/>
          </a:p>
          <a:p>
            <a:r>
              <a:rPr lang="hu-HU" sz="5600" dirty="0"/>
              <a:t>15:15 – </a:t>
            </a:r>
            <a:r>
              <a:rPr lang="hu-HU" sz="5600" dirty="0" err="1"/>
              <a:t>Scientific</a:t>
            </a:r>
            <a:r>
              <a:rPr lang="hu-HU" sz="5600" dirty="0"/>
              <a:t> Session: </a:t>
            </a:r>
            <a:r>
              <a:rPr lang="hu-HU" sz="5600" dirty="0" err="1" smtClean="0"/>
              <a:t>Chemistry</a:t>
            </a:r>
            <a:endParaRPr lang="hu-HU" sz="5600" dirty="0" smtClean="0"/>
          </a:p>
          <a:p>
            <a:r>
              <a:rPr lang="hu-HU" sz="5600" dirty="0"/>
              <a:t>16:15 – 16:30 – </a:t>
            </a:r>
            <a:r>
              <a:rPr lang="hu-HU" sz="5600" dirty="0" err="1"/>
              <a:t>Coffee</a:t>
            </a:r>
            <a:r>
              <a:rPr lang="hu-HU" sz="5600" dirty="0"/>
              <a:t> </a:t>
            </a:r>
            <a:r>
              <a:rPr lang="hu-HU" sz="5600" dirty="0" err="1" smtClean="0"/>
              <a:t>Break</a:t>
            </a:r>
            <a:endParaRPr lang="hu-HU" sz="5600" dirty="0" smtClean="0"/>
          </a:p>
          <a:p>
            <a:r>
              <a:rPr lang="hu-HU" sz="5600" dirty="0"/>
              <a:t>16:30 – </a:t>
            </a:r>
            <a:r>
              <a:rPr lang="hu-HU" sz="5600" dirty="0" err="1"/>
              <a:t>Scientific</a:t>
            </a:r>
            <a:r>
              <a:rPr lang="hu-HU" sz="5600" dirty="0"/>
              <a:t> Session: </a:t>
            </a:r>
            <a:r>
              <a:rPr lang="hu-HU" sz="5600" dirty="0" err="1" smtClean="0"/>
              <a:t>Chemistry</a:t>
            </a:r>
            <a:endParaRPr lang="hu-HU" sz="5600" dirty="0" smtClean="0"/>
          </a:p>
          <a:p>
            <a:pPr lvl="1"/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17:00 -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Cinchona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alkaloid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catalyzed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Michael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indole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derivates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Blanka Tóth </a:t>
            </a:r>
            <a:endParaRPr lang="hu-HU" sz="5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u-H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17:15 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fluorescent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sensors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</a:t>
            </a:r>
            <a:r>
              <a:rPr lang="hu-H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Anna Fülöp</a:t>
            </a:r>
            <a:endParaRPr lang="hu-HU" sz="5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600" dirty="0"/>
              <a:t>19:00 – Opening Dinner Party (Black tie dress code) </a:t>
            </a:r>
            <a:endParaRPr lang="hu-HU" sz="5600" dirty="0" smtClean="0"/>
          </a:p>
        </p:txBody>
      </p:sp>
    </p:spTree>
    <p:extLst>
      <p:ext uri="{BB962C8B-B14F-4D97-AF65-F5344CB8AC3E}">
        <p14:creationId xmlns:p14="http://schemas.microsoft.com/office/powerpoint/2010/main" val="3191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03267" y="1161022"/>
            <a:ext cx="8596668" cy="48217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800" dirty="0" err="1"/>
              <a:t>Thursday</a:t>
            </a:r>
            <a:r>
              <a:rPr lang="hu-HU" sz="2800" dirty="0"/>
              <a:t>, 19th </a:t>
            </a:r>
            <a:r>
              <a:rPr lang="hu-HU" sz="2800" dirty="0" smtClean="0"/>
              <a:t>of </a:t>
            </a:r>
            <a:r>
              <a:rPr lang="hu-HU" sz="2600" dirty="0" err="1" smtClean="0"/>
              <a:t>April</a:t>
            </a:r>
            <a:r>
              <a:rPr lang="hu-HU" sz="2600" dirty="0" smtClean="0"/>
              <a:t> </a:t>
            </a:r>
            <a:endParaRPr lang="hu-HU" sz="2600" dirty="0" smtClean="0"/>
          </a:p>
          <a:p>
            <a:r>
              <a:rPr lang="en-US" sz="1600" dirty="0"/>
              <a:t>09:00 – Plenary Session: Prof. Dr. </a:t>
            </a:r>
            <a:r>
              <a:rPr lang="en-US" sz="1600" dirty="0" err="1"/>
              <a:t>Camelia</a:t>
            </a:r>
            <a:r>
              <a:rPr lang="en-US" sz="1600" dirty="0"/>
              <a:t> </a:t>
            </a:r>
            <a:r>
              <a:rPr lang="en-US" sz="1600" dirty="0" err="1"/>
              <a:t>Bala</a:t>
            </a:r>
            <a:r>
              <a:rPr lang="en-US" sz="1600" dirty="0"/>
              <a:t> (University of Bucharest, Romania) - Tunable Scaffolds as Supports for </a:t>
            </a:r>
            <a:r>
              <a:rPr lang="en-US" sz="1600" dirty="0" err="1"/>
              <a:t>Biosensing</a:t>
            </a:r>
            <a:r>
              <a:rPr lang="en-US" sz="1600" dirty="0"/>
              <a:t> Applications </a:t>
            </a:r>
            <a:endParaRPr lang="hu-HU" sz="1600" dirty="0" smtClean="0"/>
          </a:p>
          <a:p>
            <a:r>
              <a:rPr lang="hu-HU" sz="1600" dirty="0"/>
              <a:t>09:45 – 10:00 – </a:t>
            </a:r>
            <a:r>
              <a:rPr lang="hu-HU" sz="1600" dirty="0" err="1"/>
              <a:t>Coffee</a:t>
            </a:r>
            <a:r>
              <a:rPr lang="hu-HU" sz="1600" dirty="0"/>
              <a:t> </a:t>
            </a:r>
            <a:r>
              <a:rPr lang="hu-HU" sz="1600" dirty="0" err="1"/>
              <a:t>Break</a:t>
            </a:r>
            <a:r>
              <a:rPr lang="hu-HU" sz="1600" dirty="0"/>
              <a:t> </a:t>
            </a:r>
            <a:endParaRPr lang="hu-HU" sz="1600" dirty="0" smtClean="0"/>
          </a:p>
          <a:p>
            <a:r>
              <a:rPr lang="hu-HU" sz="1600" dirty="0"/>
              <a:t>10:00 – </a:t>
            </a:r>
            <a:r>
              <a:rPr lang="hu-HU" sz="1600" dirty="0" err="1"/>
              <a:t>Scientific</a:t>
            </a:r>
            <a:r>
              <a:rPr lang="hu-HU" sz="1600" dirty="0"/>
              <a:t> Session: </a:t>
            </a:r>
            <a:r>
              <a:rPr lang="hu-HU" sz="1600" dirty="0" err="1" smtClean="0"/>
              <a:t>Posters</a:t>
            </a:r>
            <a:endParaRPr lang="hu-HU" sz="1600" dirty="0" smtClean="0"/>
          </a:p>
          <a:p>
            <a:pPr lvl="1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P01 - The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genotoxic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repair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Mycobacteria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Dániel Molnár 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P02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labelling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protein and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transmembrane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plasmamembrane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Anna Müller 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P03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Stabilizition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isomerization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phosphorus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ylides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Tamara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Teski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600" dirty="0"/>
              <a:t>12:30 – 14:30 – </a:t>
            </a:r>
            <a:r>
              <a:rPr lang="hu-HU" sz="1600" dirty="0" err="1" smtClean="0"/>
              <a:t>Lunch</a:t>
            </a:r>
            <a:endParaRPr lang="hu-HU" sz="1600" dirty="0" smtClean="0"/>
          </a:p>
          <a:p>
            <a:r>
              <a:rPr lang="en-US" sz="1600" dirty="0"/>
              <a:t>14:30 – Plenary Session: Assoc. Prof. Andrea </a:t>
            </a:r>
            <a:r>
              <a:rPr lang="en-US" sz="1600" dirty="0" err="1"/>
              <a:t>Salis</a:t>
            </a:r>
            <a:r>
              <a:rPr lang="en-US" sz="1600" dirty="0"/>
              <a:t> (Faculty of Science, University of Cagliari, Italy) - Salty water: easy to do but difficult to understand. The </a:t>
            </a:r>
            <a:r>
              <a:rPr lang="en-US" sz="1600" dirty="0" err="1"/>
              <a:t>Hofmeister</a:t>
            </a:r>
            <a:r>
              <a:rPr lang="en-US" sz="1600" dirty="0"/>
              <a:t> </a:t>
            </a:r>
            <a:r>
              <a:rPr lang="en-US" sz="1600" dirty="0" smtClean="0"/>
              <a:t>series</a:t>
            </a:r>
            <a:endParaRPr lang="hu-HU" sz="1600" dirty="0" smtClean="0"/>
          </a:p>
          <a:p>
            <a:r>
              <a:rPr lang="hu-HU" sz="1600" dirty="0"/>
              <a:t>15:15 – </a:t>
            </a:r>
            <a:r>
              <a:rPr lang="hu-HU" sz="1600" dirty="0" err="1"/>
              <a:t>Scientific</a:t>
            </a:r>
            <a:r>
              <a:rPr lang="hu-HU" sz="1600" dirty="0"/>
              <a:t> Session: </a:t>
            </a:r>
            <a:r>
              <a:rPr lang="hu-HU" sz="1600" dirty="0" err="1" smtClean="0"/>
              <a:t>Posters</a:t>
            </a:r>
            <a:endParaRPr lang="hu-HU" sz="1600" dirty="0" smtClean="0"/>
          </a:p>
          <a:p>
            <a:r>
              <a:rPr lang="hu-HU" sz="1600" dirty="0"/>
              <a:t>18:00 – </a:t>
            </a:r>
            <a:r>
              <a:rPr lang="hu-HU" sz="1600" dirty="0" err="1"/>
              <a:t>Dinner</a:t>
            </a:r>
            <a:endParaRPr lang="hu-HU" sz="1600" dirty="0" smtClean="0"/>
          </a:p>
          <a:p>
            <a:r>
              <a:rPr lang="en-US" sz="1600" dirty="0"/>
              <a:t>20:00 – Board Games Night Out </a:t>
            </a:r>
            <a:r>
              <a:rPr lang="hu-HU" sz="1600" dirty="0" smtClean="0"/>
              <a:t> </a:t>
            </a:r>
          </a:p>
          <a:p>
            <a:pPr marL="0" indent="0">
              <a:buNone/>
            </a:pPr>
            <a:endParaRPr lang="hu-HU" sz="26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174" y="6098755"/>
            <a:ext cx="2421469" cy="4849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068" y="5433161"/>
            <a:ext cx="1685735" cy="11505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440" y="6098755"/>
            <a:ext cx="2929996" cy="5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4079" y="1334633"/>
            <a:ext cx="8596668" cy="420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/>
              <a:t>Friday</a:t>
            </a:r>
            <a:r>
              <a:rPr lang="hu-HU" sz="2400" dirty="0"/>
              <a:t>, 20th </a:t>
            </a:r>
            <a:r>
              <a:rPr lang="hu-HU" sz="2400" dirty="0" smtClean="0"/>
              <a:t>of </a:t>
            </a:r>
            <a:r>
              <a:rPr lang="hu-HU" sz="2400" dirty="0" err="1" smtClean="0"/>
              <a:t>April</a:t>
            </a:r>
            <a:r>
              <a:rPr lang="hu-HU" sz="2400" dirty="0" smtClean="0"/>
              <a:t> </a:t>
            </a:r>
            <a:endParaRPr lang="hu-HU" sz="2400" dirty="0" smtClean="0"/>
          </a:p>
          <a:p>
            <a:r>
              <a:rPr lang="en-US" sz="1400" dirty="0"/>
              <a:t>09:00 - Plenary Session: Dr. Paul </a:t>
            </a:r>
            <a:r>
              <a:rPr lang="en-US" sz="1400" dirty="0" err="1"/>
              <a:t>Vasos</a:t>
            </a:r>
            <a:r>
              <a:rPr lang="en-US" sz="1400" dirty="0"/>
              <a:t> (University of Bucharest, Romania) - Symmetry goes a long </a:t>
            </a:r>
            <a:r>
              <a:rPr lang="en-US" sz="1400" dirty="0" err="1"/>
              <a:t>time:hyperpolarised</a:t>
            </a:r>
            <a:r>
              <a:rPr lang="en-US" sz="1400" dirty="0"/>
              <a:t> magnetic resonance and long-lived spin </a:t>
            </a:r>
            <a:r>
              <a:rPr lang="en-US" sz="1400" dirty="0" smtClean="0"/>
              <a:t>states</a:t>
            </a:r>
            <a:endParaRPr lang="hu-HU" sz="1400" dirty="0" smtClean="0"/>
          </a:p>
          <a:p>
            <a:r>
              <a:rPr lang="hu-HU" sz="1400" dirty="0"/>
              <a:t>09:45 - </a:t>
            </a:r>
            <a:r>
              <a:rPr lang="hu-HU" sz="1400" dirty="0" err="1"/>
              <a:t>Plenary</a:t>
            </a:r>
            <a:r>
              <a:rPr lang="hu-HU" sz="1400" dirty="0"/>
              <a:t> Session: Prof. Edison </a:t>
            </a:r>
            <a:r>
              <a:rPr lang="hu-HU" sz="1400" dirty="0" err="1"/>
              <a:t>Muzenda</a:t>
            </a:r>
            <a:r>
              <a:rPr lang="hu-HU" sz="1400" dirty="0"/>
              <a:t> (Botswana International University of Science and </a:t>
            </a:r>
            <a:r>
              <a:rPr lang="hu-HU" sz="1400" dirty="0" err="1"/>
              <a:t>Technology</a:t>
            </a:r>
            <a:r>
              <a:rPr lang="hu-HU" sz="1400" dirty="0"/>
              <a:t>) - </a:t>
            </a:r>
            <a:r>
              <a:rPr lang="hu-HU" sz="1400" dirty="0" err="1"/>
              <a:t>Waste</a:t>
            </a:r>
            <a:r>
              <a:rPr lang="hu-HU" sz="1400" dirty="0"/>
              <a:t> - a </a:t>
            </a:r>
            <a:r>
              <a:rPr lang="hu-HU" sz="1400" dirty="0" err="1"/>
              <a:t>Valuable</a:t>
            </a:r>
            <a:r>
              <a:rPr lang="hu-HU" sz="1400" dirty="0"/>
              <a:t> </a:t>
            </a:r>
            <a:r>
              <a:rPr lang="hu-HU" sz="1400" dirty="0" err="1"/>
              <a:t>Resource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sustainable</a:t>
            </a:r>
            <a:r>
              <a:rPr lang="hu-HU" sz="1400" dirty="0"/>
              <a:t> </a:t>
            </a:r>
            <a:r>
              <a:rPr lang="hu-HU" sz="1400" dirty="0" err="1"/>
              <a:t>cities</a:t>
            </a:r>
            <a:r>
              <a:rPr lang="hu-HU" sz="1400" dirty="0"/>
              <a:t>: </a:t>
            </a:r>
            <a:r>
              <a:rPr lang="hu-HU" sz="1400" dirty="0" err="1"/>
              <a:t>lessons</a:t>
            </a:r>
            <a:r>
              <a:rPr lang="hu-HU" sz="1400" dirty="0"/>
              <a:t> </a:t>
            </a:r>
            <a:r>
              <a:rPr lang="hu-HU" sz="1400" dirty="0" err="1"/>
              <a:t>learnt</a:t>
            </a:r>
            <a:r>
              <a:rPr lang="hu-HU" sz="1400" dirty="0"/>
              <a:t> </a:t>
            </a:r>
            <a:r>
              <a:rPr lang="hu-HU" sz="1400" dirty="0" err="1"/>
              <a:t>form</a:t>
            </a:r>
            <a:r>
              <a:rPr lang="hu-HU" sz="1400" dirty="0"/>
              <a:t> City of </a:t>
            </a:r>
            <a:r>
              <a:rPr lang="hu-HU" sz="1400" dirty="0" err="1"/>
              <a:t>Linkoping</a:t>
            </a:r>
            <a:r>
              <a:rPr lang="hu-HU" sz="1400" dirty="0"/>
              <a:t>, </a:t>
            </a:r>
            <a:r>
              <a:rPr lang="hu-HU" sz="1400" dirty="0" err="1"/>
              <a:t>Sweden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City of Johannesburg, South </a:t>
            </a:r>
            <a:r>
              <a:rPr lang="hu-HU" sz="1400" dirty="0" err="1"/>
              <a:t>Africa</a:t>
            </a:r>
            <a:r>
              <a:rPr lang="hu-HU" sz="1400" dirty="0"/>
              <a:t> </a:t>
            </a:r>
            <a:r>
              <a:rPr lang="hu-HU" sz="1400" dirty="0" err="1"/>
              <a:t>Biogas</a:t>
            </a:r>
            <a:r>
              <a:rPr lang="hu-HU" sz="1400" dirty="0"/>
              <a:t> </a:t>
            </a:r>
            <a:r>
              <a:rPr lang="hu-HU" sz="1400" dirty="0" smtClean="0"/>
              <a:t>project</a:t>
            </a:r>
          </a:p>
          <a:p>
            <a:r>
              <a:rPr lang="hu-HU" sz="1400" dirty="0"/>
              <a:t>10:30 – 11:00 – </a:t>
            </a:r>
            <a:r>
              <a:rPr lang="hu-HU" sz="1400" dirty="0" err="1"/>
              <a:t>Coffee</a:t>
            </a:r>
            <a:r>
              <a:rPr lang="hu-HU" sz="1400" dirty="0"/>
              <a:t> </a:t>
            </a:r>
            <a:r>
              <a:rPr lang="hu-HU" sz="1400" dirty="0" err="1" smtClean="0"/>
              <a:t>Break</a:t>
            </a:r>
            <a:endParaRPr lang="hu-HU" sz="1400" dirty="0" smtClean="0"/>
          </a:p>
          <a:p>
            <a:r>
              <a:rPr lang="en-US" sz="1400" dirty="0"/>
              <a:t>11:00 – Scientific Session: Chemical </a:t>
            </a:r>
            <a:r>
              <a:rPr lang="en-US" sz="1400" dirty="0" smtClean="0"/>
              <a:t>Engineering</a:t>
            </a:r>
            <a:endParaRPr lang="hu-HU" sz="1400" dirty="0" smtClean="0"/>
          </a:p>
          <a:p>
            <a:r>
              <a:rPr lang="hu-HU" sz="1400" dirty="0"/>
              <a:t>12:30 – 14:30 – </a:t>
            </a:r>
            <a:r>
              <a:rPr lang="hu-HU" sz="1400" dirty="0" err="1"/>
              <a:t>Lunch</a:t>
            </a:r>
            <a:r>
              <a:rPr lang="hu-HU" sz="1400" dirty="0"/>
              <a:t> </a:t>
            </a:r>
            <a:endParaRPr lang="hu-HU" sz="1400" dirty="0" smtClean="0"/>
          </a:p>
          <a:p>
            <a:r>
              <a:rPr lang="en-US" sz="1400" dirty="0"/>
              <a:t>14:30 – Scientific Session: Chemical </a:t>
            </a:r>
            <a:r>
              <a:rPr lang="en-US" sz="1400" dirty="0" smtClean="0"/>
              <a:t>Engineering</a:t>
            </a:r>
            <a:endParaRPr lang="hu-HU" sz="1400" dirty="0" smtClean="0"/>
          </a:p>
          <a:p>
            <a:r>
              <a:rPr lang="hu-HU" sz="1400" dirty="0"/>
              <a:t>15:30 – Research </a:t>
            </a:r>
            <a:r>
              <a:rPr lang="hu-HU" sz="1400" dirty="0" err="1"/>
              <a:t>Laboratories</a:t>
            </a:r>
            <a:r>
              <a:rPr lang="hu-HU" sz="1400" dirty="0"/>
              <a:t> </a:t>
            </a:r>
            <a:r>
              <a:rPr lang="hu-HU" sz="1400" dirty="0" err="1" smtClean="0"/>
              <a:t>Visits</a:t>
            </a:r>
            <a:endParaRPr lang="hu-HU" sz="1400" dirty="0" smtClean="0"/>
          </a:p>
          <a:p>
            <a:r>
              <a:rPr lang="hu-HU" sz="1400" dirty="0"/>
              <a:t>18:00 – </a:t>
            </a:r>
            <a:r>
              <a:rPr lang="hu-HU" sz="1400" dirty="0" err="1"/>
              <a:t>Dinner</a:t>
            </a:r>
            <a:r>
              <a:rPr lang="hu-HU" sz="1400" dirty="0"/>
              <a:t> </a:t>
            </a:r>
            <a:r>
              <a:rPr lang="en-US" sz="1400" dirty="0" smtClean="0"/>
              <a:t> </a:t>
            </a:r>
            <a:endParaRPr lang="hu-HU" sz="1400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174" y="6098755"/>
            <a:ext cx="2421469" cy="48498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068" y="5433161"/>
            <a:ext cx="1685735" cy="115058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440" y="6098755"/>
            <a:ext cx="2929996" cy="5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3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9440" y="1423698"/>
            <a:ext cx="8596668" cy="424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/>
              <a:t>Saturday</a:t>
            </a:r>
            <a:r>
              <a:rPr lang="hu-HU" sz="2400" dirty="0"/>
              <a:t>, 21st of </a:t>
            </a:r>
            <a:r>
              <a:rPr lang="hu-HU" sz="2400" dirty="0" err="1"/>
              <a:t>April</a:t>
            </a:r>
            <a:r>
              <a:rPr lang="hu-HU" sz="2400" dirty="0"/>
              <a:t> </a:t>
            </a:r>
            <a:endParaRPr lang="hu-HU" sz="2400" dirty="0" smtClean="0"/>
          </a:p>
          <a:p>
            <a:pPr lvl="0">
              <a:buClr>
                <a:srgbClr val="A53010"/>
              </a:buClr>
            </a:pPr>
            <a:r>
              <a:rPr lang="hu-HU" sz="1400" dirty="0"/>
              <a:t>09:00 – </a:t>
            </a:r>
            <a:r>
              <a:rPr lang="hu-HU" sz="1400" dirty="0" err="1"/>
              <a:t>Scientific</a:t>
            </a:r>
            <a:r>
              <a:rPr lang="hu-HU" sz="1400" dirty="0"/>
              <a:t> Session: </a:t>
            </a:r>
            <a:r>
              <a:rPr lang="hu-HU" sz="1400" dirty="0" err="1" smtClean="0"/>
              <a:t>Chemistry</a:t>
            </a:r>
            <a:endParaRPr lang="hu-HU" sz="1400" dirty="0" smtClean="0"/>
          </a:p>
          <a:p>
            <a:pPr lvl="0">
              <a:buClr>
                <a:srgbClr val="A53010"/>
              </a:buClr>
            </a:pPr>
            <a:r>
              <a:rPr lang="en-US" sz="1400" dirty="0"/>
              <a:t>12:30 – 14:30 –Lunch </a:t>
            </a:r>
            <a:endParaRPr lang="hu-HU" sz="1400" dirty="0" smtClean="0"/>
          </a:p>
          <a:p>
            <a:pPr lvl="0">
              <a:buClr>
                <a:srgbClr val="A53010"/>
              </a:buClr>
            </a:pPr>
            <a:r>
              <a:rPr lang="en-US" sz="1400" dirty="0" smtClean="0"/>
              <a:t>16:00</a:t>
            </a:r>
            <a:r>
              <a:rPr lang="en-US" sz="1400" dirty="0"/>
              <a:t>– Closing </a:t>
            </a:r>
            <a:r>
              <a:rPr lang="en-US" sz="1400" dirty="0" smtClean="0"/>
              <a:t>Ceremony</a:t>
            </a:r>
            <a:endParaRPr lang="hu-HU" sz="1400" dirty="0" smtClean="0"/>
          </a:p>
          <a:p>
            <a:pPr lvl="0">
              <a:buClr>
                <a:srgbClr val="A53010"/>
              </a:buClr>
            </a:pPr>
            <a:endParaRPr lang="hu-HU" sz="1400" dirty="0" smtClean="0"/>
          </a:p>
          <a:p>
            <a:pPr marL="0" indent="0">
              <a:buNone/>
            </a:pPr>
            <a:r>
              <a:rPr lang="hu-HU" sz="2400" dirty="0" smtClean="0"/>
              <a:t>Sunday, 21 </a:t>
            </a:r>
            <a:r>
              <a:rPr lang="hu-HU" sz="2400" dirty="0" err="1" smtClean="0"/>
              <a:t>th</a:t>
            </a:r>
            <a:r>
              <a:rPr lang="hu-HU" sz="2400" dirty="0" smtClean="0"/>
              <a:t> </a:t>
            </a:r>
            <a:r>
              <a:rPr lang="hu-HU" sz="2400" dirty="0" err="1" smtClean="0"/>
              <a:t>April</a:t>
            </a:r>
            <a:r>
              <a:rPr lang="hu-HU" sz="2400" dirty="0" smtClean="0"/>
              <a:t> </a:t>
            </a:r>
          </a:p>
          <a:p>
            <a:r>
              <a:rPr lang="hu-HU" sz="1400" dirty="0" smtClean="0"/>
              <a:t>11:00 </a:t>
            </a:r>
            <a:r>
              <a:rPr lang="hu-HU" sz="1400" dirty="0"/>
              <a:t>– 16:00 – </a:t>
            </a:r>
            <a:r>
              <a:rPr lang="hu-HU" sz="1400" dirty="0" err="1"/>
              <a:t>Trip</a:t>
            </a:r>
            <a:r>
              <a:rPr lang="hu-HU" sz="1400" dirty="0"/>
              <a:t>: </a:t>
            </a:r>
            <a:r>
              <a:rPr lang="hu-HU" sz="1400" dirty="0" err="1"/>
              <a:t>Turda</a:t>
            </a:r>
            <a:r>
              <a:rPr lang="hu-HU" sz="1400" dirty="0"/>
              <a:t> Salt </a:t>
            </a:r>
            <a:r>
              <a:rPr lang="hu-HU" sz="1400" dirty="0" err="1"/>
              <a:t>Mine</a:t>
            </a:r>
            <a:endParaRPr lang="hu-HU" sz="1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174" y="6098755"/>
            <a:ext cx="2421469" cy="4849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068" y="5433161"/>
            <a:ext cx="1685735" cy="11505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440" y="6098755"/>
            <a:ext cx="2929996" cy="5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3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9896" y="653607"/>
            <a:ext cx="8911687" cy="1280890"/>
          </a:xfrm>
        </p:spPr>
        <p:txBody>
          <a:bodyPr/>
          <a:lstStyle/>
          <a:p>
            <a:r>
              <a:rPr lang="hu-HU" dirty="0" smtClean="0"/>
              <a:t>Előadások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30" y="5255516"/>
            <a:ext cx="2421469" cy="4849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896" y="3804076"/>
            <a:ext cx="1685735" cy="11505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03" y="6041362"/>
            <a:ext cx="2929996" cy="598773"/>
          </a:xfrm>
          <a:prstGeom prst="rect">
            <a:avLst/>
          </a:prstGeom>
        </p:spPr>
      </p:pic>
      <p:pic>
        <p:nvPicPr>
          <p:cNvPr id="4098" name="Picture 2" descr="https://scontent.fbud2-1.fna.fbcdn.net/v/t1.15752-9/31154275_1735359869894274_2678174230910074880_n.jpg?_nc_cat=0&amp;_nc_eui2=AeGvNjzUr1UQwlpHC4ARTXerajh5TZQP-ROUqqGMZAoWQSmNEIvKDAUchNoGJEodGl9j3ZW6oSf4p-BLMnFOr_ZdxwMavTbOkhWfmTqcAYIneQ&amp;oh=e7597418962843d742126406430aa708&amp;oe=5BA7AA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74" y="935838"/>
            <a:ext cx="3603273" cy="540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bud2-1.fna.fbcdn.net/v/t1.15752-9/31189583_1735359633227631_3688065834137157632_n.jpg?_nc_cat=0&amp;_nc_eui2=AeFpQsuE7uyC5tyLWi811lSTcWqtYspPk3X41LwkxR4rEVbAv4Y_v180f9iOpe6hxz6og4S9Om4ZK3atB6GiVdz54fWBgsBvyuyQhUB4KMfgqQ&amp;oh=eb845c306fee8a82ca9656db48ef9f09&amp;oe=5B797C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82" y="935838"/>
            <a:ext cx="3685741" cy="540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7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Poszterek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997" y="5150435"/>
            <a:ext cx="2421469" cy="48498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862" y="3784190"/>
            <a:ext cx="1685735" cy="115058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734" y="5891240"/>
            <a:ext cx="2929996" cy="598773"/>
          </a:xfrm>
          <a:prstGeom prst="rect">
            <a:avLst/>
          </a:prstGeom>
        </p:spPr>
      </p:pic>
      <p:pic>
        <p:nvPicPr>
          <p:cNvPr id="1028" name="Picture 4" descr="https://lh3.googleusercontent.com/bTAw-41vSFRavCyrNCh5LRTqrU62lCNUmj2j0bkLajB53c0CGIb64j8kLeJy9YRSPxhoJ6cRopEmu3Cb7qpS3OBarI4MTLcuj63kWNWoYYKYnYD4tuKcf8fPyDhwssx1Qsgz1QZIrEd9jUblPJgjTqxQ2LJBf2VvPlRyVn0jB2D_MRkfF1vJ_2kZwl9whzFRjwv06a8CG11EYoQjQfr37zgeejP305lJ5H91fTcrZfRHtzAuPFA7aY9L8BHsCWg_Fcg_xNKvownhlj-t6JtuQHeCfzWpXB8_r3HG_ooFVvl5An0boBX1eggGBSGSH-3KblJ8Dlt4cXygXOmc3mi9obsjWlCzvtRnn39xbX3k5MSB_Ir672eAVMfMCLbUee9BCBp-V_Xe3-H-TSx3vpSbtUHwQ9s553b7s-yNVdJXNvS-gSJzB8SFrVchryIghdvyly7-h8RhT6MT2PHjDH_PHg5YSQNZBumpCIoprUE5b4SVwq1wUal65JOu7VAzO_AU9PpmRMv__cPVSznFg_MRUyW2ZbStTxzCtoUx-oadyDwsiJ-8lhymiZkSDPdv4qIbYH6_K9WHIE441tpI8rbinOnnc39nSAPsl6qy55c=w358-h635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05"/>
          <a:stretch/>
        </p:blipFill>
        <p:spPr bwMode="auto">
          <a:xfrm>
            <a:off x="4078893" y="1444156"/>
            <a:ext cx="3220200" cy="50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pitdPgWuKll3_0wzGqxekt_aCfciFh2VE0nqM3XFnhc_bmpx_tivBdW8sk_OeKVRcnlogEq6NwuqwzYSZNEzQNC2UzehbWPPD1DAEEcpLocvMBD0IgAoRBRM-6MO2aks-1nHl0UC5dyW2gdeKXjG74NgC59D5oii8IfJHN3WA-TmrWGNWGj1E0bKysPl6-K0jxU1J1D040dSJl3Rg3VmSsAlYzjdfcjt5eGd29WqNCBYmYJmAjxOlNLc2w3eeHbXEbeO_FuTQBPLD_CrJeaES_GCXgXpfntITOI37Szd4U9LpBF9kALBpOUtaHbys3M4ZgvNXSfGBzQX_jPPR8psC07hFZp0-pjAkuyYvB_-0If6Fmel5Sy_wrLgvf5iGF3a5Lgqg2VL2uiha3vuGvdlJVNFDsHtqe_7tpKiE_DlLhFs71PGpP9KIXdpdTYX_q8WqrPvZnvFEUVOH9xnGaaPAnBNb-R7o32pewlcK5nPnAZYM51FACp3JffIhOmbmYuAUWOIA31kX7BilqUh5XYjIHUyZCODNXkgt2NE9lmM9H3M-MDQNK0b7-ioh6c6WPE9iAGDDYu0XYdbYnZXK6nMEGGdPNb3HxCx4Bicxts=w358-h635-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7" y="1436151"/>
            <a:ext cx="2841305" cy="505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.fbud2-1.fna.fbcdn.net/v/t1.15752-9/35126898_2112122845483403_1989151478224257024_n.jpg?_nc_cat=0&amp;_nc_eui2=AeEL3ZIVJUDFmINL-8OLo2mYHwSPtnp7AZTSmgd58hmPRosaCMb3w93s78Km4M2J6HyCS9I3zGKT5elqvu4t82PzKzyr4s4q40ZJEo81ajoVOg&amp;oh=84b0320c6a7faf9daee85321b1a6d931&amp;oe=5BB039CB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" t="16127"/>
          <a:stretch/>
        </p:blipFill>
        <p:spPr bwMode="auto">
          <a:xfrm>
            <a:off x="7463742" y="632215"/>
            <a:ext cx="4425976" cy="28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82719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</TotalTime>
  <Words>462</Words>
  <Application>Microsoft Office PowerPoint</Application>
  <PresentationFormat>Szélesvásznú</PresentationFormat>
  <Paragraphs>60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Szálak</vt:lpstr>
      <vt:lpstr>Kolozsvári konferencia</vt:lpstr>
      <vt:lpstr>Résztvevők</vt:lpstr>
      <vt:lpstr>Program</vt:lpstr>
      <vt:lpstr>Program</vt:lpstr>
      <vt:lpstr>PowerPoint-bemutató</vt:lpstr>
      <vt:lpstr>PowerPoint-bemutató</vt:lpstr>
      <vt:lpstr>PowerPoint-bemutató</vt:lpstr>
      <vt:lpstr>Előadások</vt:lpstr>
      <vt:lpstr>Poszterek</vt:lpstr>
      <vt:lpstr> </vt:lpstr>
      <vt:lpstr> </vt:lpstr>
      <vt:lpstr>Köszönjük a részvételi lehetőséget!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Kolozsvári konferencia</dc:title>
  <dc:creator>Tóth Gábor</dc:creator>
  <cp:lastModifiedBy>Fülöp Anna</cp:lastModifiedBy>
  <cp:revision>31</cp:revision>
  <dcterms:created xsi:type="dcterms:W3CDTF">2016-05-03T15:09:35Z</dcterms:created>
  <dcterms:modified xsi:type="dcterms:W3CDTF">2018-06-14T12:49:42Z</dcterms:modified>
</cp:coreProperties>
</file>