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</p:sldIdLst>
  <p:sldSz cx="12192000" cy="6858000"/>
  <p:notesSz cx="12192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364" autoAdjust="0"/>
  </p:normalViewPr>
  <p:slideViewPr>
    <p:cSldViewPr>
      <p:cViewPr varScale="1">
        <p:scale>
          <a:sx n="106" d="100"/>
          <a:sy n="106" d="100"/>
        </p:scale>
        <p:origin x="61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77165"/>
          </a:xfrm>
          <a:custGeom>
            <a:avLst/>
            <a:gdLst/>
            <a:ahLst/>
            <a:cxnLst/>
            <a:rect l="l" t="t" r="r" b="b"/>
            <a:pathLst>
              <a:path w="12192000" h="177165">
                <a:moveTo>
                  <a:pt x="0" y="176784"/>
                </a:moveTo>
                <a:lnTo>
                  <a:pt x="12192000" y="176784"/>
                </a:lnTo>
                <a:lnTo>
                  <a:pt x="12192000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22704"/>
            <a:ext cx="12192000" cy="5035550"/>
          </a:xfrm>
          <a:custGeom>
            <a:avLst/>
            <a:gdLst/>
            <a:ahLst/>
            <a:cxnLst/>
            <a:rect l="l" t="t" r="r" b="b"/>
            <a:pathLst>
              <a:path w="12192000" h="5035550">
                <a:moveTo>
                  <a:pt x="0" y="5035295"/>
                </a:moveTo>
                <a:lnTo>
                  <a:pt x="12192000" y="5035295"/>
                </a:lnTo>
                <a:lnTo>
                  <a:pt x="12192000" y="0"/>
                </a:lnTo>
                <a:lnTo>
                  <a:pt x="0" y="0"/>
                </a:lnTo>
                <a:lnTo>
                  <a:pt x="0" y="5035295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6784"/>
            <a:ext cx="12189460" cy="1645920"/>
          </a:xfrm>
          <a:custGeom>
            <a:avLst/>
            <a:gdLst/>
            <a:ahLst/>
            <a:cxnLst/>
            <a:rect l="l" t="t" r="r" b="b"/>
            <a:pathLst>
              <a:path w="12189460" h="1645920">
                <a:moveTo>
                  <a:pt x="0" y="1645920"/>
                </a:moveTo>
                <a:lnTo>
                  <a:pt x="12188952" y="1645920"/>
                </a:lnTo>
                <a:lnTo>
                  <a:pt x="12188952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99BDD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2059305"/>
          </a:xfrm>
          <a:custGeom>
            <a:avLst/>
            <a:gdLst/>
            <a:ahLst/>
            <a:cxnLst/>
            <a:rect l="l" t="t" r="r" b="b"/>
            <a:pathLst>
              <a:path w="12192000" h="2059305">
                <a:moveTo>
                  <a:pt x="0" y="2058924"/>
                </a:moveTo>
                <a:lnTo>
                  <a:pt x="12192000" y="2058924"/>
                </a:lnTo>
                <a:lnTo>
                  <a:pt x="12192000" y="0"/>
                </a:lnTo>
                <a:lnTo>
                  <a:pt x="0" y="0"/>
                </a:lnTo>
                <a:lnTo>
                  <a:pt x="0" y="2058924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887723"/>
            <a:ext cx="12192000" cy="2970530"/>
          </a:xfrm>
          <a:custGeom>
            <a:avLst/>
            <a:gdLst/>
            <a:ahLst/>
            <a:cxnLst/>
            <a:rect l="l" t="t" r="r" b="b"/>
            <a:pathLst>
              <a:path w="12192000" h="2970529">
                <a:moveTo>
                  <a:pt x="0" y="2970275"/>
                </a:moveTo>
                <a:lnTo>
                  <a:pt x="12192000" y="2970275"/>
                </a:lnTo>
                <a:lnTo>
                  <a:pt x="12192000" y="0"/>
                </a:lnTo>
                <a:lnTo>
                  <a:pt x="0" y="0"/>
                </a:lnTo>
                <a:lnTo>
                  <a:pt x="0" y="2970275"/>
                </a:lnTo>
                <a:close/>
              </a:path>
            </a:pathLst>
          </a:custGeom>
          <a:solidFill>
            <a:srgbClr val="099B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58923"/>
            <a:ext cx="12189460" cy="1828800"/>
          </a:xfrm>
          <a:custGeom>
            <a:avLst/>
            <a:gdLst/>
            <a:ahLst/>
            <a:cxnLst/>
            <a:rect l="l" t="t" r="r" b="b"/>
            <a:pathLst>
              <a:path w="12189460" h="1828800">
                <a:moveTo>
                  <a:pt x="0" y="1828800"/>
                </a:moveTo>
                <a:lnTo>
                  <a:pt x="12188952" y="1828800"/>
                </a:lnTo>
                <a:lnTo>
                  <a:pt x="12188952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2700" marR="5080" indent="1537970">
              <a:lnSpc>
                <a:spcPct val="80000"/>
              </a:lnSpc>
              <a:spcBef>
                <a:spcPts val="1395"/>
              </a:spcBef>
            </a:pPr>
            <a:r>
              <a:rPr spc="130" dirty="0"/>
              <a:t>SZENT-GYÖRGYI </a:t>
            </a:r>
            <a:r>
              <a:rPr spc="120" dirty="0"/>
              <a:t>ALBERT  </a:t>
            </a:r>
            <a:r>
              <a:rPr spc="110" dirty="0"/>
              <a:t>SZAKKOLLÉGIUM</a:t>
            </a:r>
            <a:r>
              <a:rPr spc="235" dirty="0"/>
              <a:t> </a:t>
            </a:r>
            <a:r>
              <a:rPr spc="130" dirty="0"/>
              <a:t>LABORKURZUS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98085" y="3982973"/>
            <a:ext cx="31959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201</a:t>
            </a:r>
            <a:r>
              <a:rPr lang="hu-HU" sz="2000" spc="-1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/201</a:t>
            </a:r>
            <a:r>
              <a:rPr lang="hu-HU" sz="2000" spc="-10" dirty="0">
                <a:solidFill>
                  <a:srgbClr val="FFFFFF"/>
                </a:solidFill>
                <a:latin typeface="Corbel"/>
                <a:cs typeface="Corbel"/>
              </a:rPr>
              <a:t>9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/1- 201</a:t>
            </a:r>
            <a:r>
              <a:rPr lang="hu-HU" sz="2000" spc="-1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/201</a:t>
            </a:r>
            <a:r>
              <a:rPr lang="hu-HU" sz="2000" spc="-10" dirty="0" smtClean="0">
                <a:solidFill>
                  <a:srgbClr val="FFFFFF"/>
                </a:solidFill>
                <a:latin typeface="Corbel"/>
                <a:cs typeface="Corbel"/>
              </a:rPr>
              <a:t>9</a:t>
            </a:r>
            <a:r>
              <a:rPr sz="2000" spc="-10" dirty="0" smtClean="0">
                <a:solidFill>
                  <a:srgbClr val="FFFFFF"/>
                </a:solidFill>
                <a:latin typeface="Corbel"/>
                <a:cs typeface="Corbel"/>
              </a:rPr>
              <a:t>/2</a:t>
            </a:r>
            <a:r>
              <a:rPr sz="2000" spc="-9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félév</a:t>
            </a:r>
            <a:endParaRPr sz="2000" dirty="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57743" y="4928615"/>
            <a:ext cx="3197352" cy="640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2291" y="4061459"/>
            <a:ext cx="2371344" cy="1618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7712" y="4939097"/>
            <a:ext cx="1313004" cy="574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07703" y="4950105"/>
            <a:ext cx="931371" cy="7308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39328" y="5200359"/>
            <a:ext cx="1192743" cy="3130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zövegdoboz 11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22097"/>
            <a:ext cx="7633589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4000" cap="small" spc="-15" dirty="0"/>
              <a:t>DNS hibajavító mechanizmusok kvantitatív vizsgálata </a:t>
            </a:r>
            <a:r>
              <a:rPr lang="hu-HU" sz="4000" spc="-15" dirty="0" err="1"/>
              <a:t>q</a:t>
            </a:r>
            <a:r>
              <a:rPr lang="hu-HU" sz="4000" cap="small" spc="-15" dirty="0" err="1"/>
              <a:t>PCR-rel</a:t>
            </a:r>
            <a:endParaRPr lang="hu-HU" sz="4000" cap="small"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294495" cy="2723438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május 09</a:t>
            </a:r>
            <a:r>
              <a:rPr sz="2200" spc="-20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 1</a:t>
            </a:r>
            <a:r>
              <a:rPr lang="hu-HU" sz="2200" spc="-15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Molnár Dániel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BME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CH épület, 1. emelet ABÉT Tanszék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2200" dirty="0">
              <a:latin typeface="Corbel"/>
              <a:cs typeface="Corbel"/>
            </a:endParaRPr>
          </a:p>
          <a:p>
            <a:pPr marL="195580" marR="5080" indent="-182880">
              <a:lnSpc>
                <a:spcPct val="90100"/>
              </a:lnSpc>
              <a:spcBef>
                <a:spcPts val="139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Résztvevők: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Ambrózi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Boglárka, Jurányi Eszter Petra, Kese István, Kovács András Bendegúz, Müller Anna, Szathmári Balázs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71909"/>
            <a:ext cx="8087741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4000" cap="small" spc="-10" dirty="0"/>
              <a:t>Szerves reakciók vizsgálata mikrohullámú reaktorban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8709660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május 13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5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Németh Renáta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F2. MFSZ. SZVT Tanszék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 Boncz Luca,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Fogarassy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Fanni, Kovács András, Müller Anna,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Teski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Tamara, Tímár Paula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0005" y="647776"/>
            <a:ext cx="2950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4" dirty="0"/>
              <a:t>K</a:t>
            </a:r>
            <a:r>
              <a:rPr sz="4000" spc="-10" dirty="0"/>
              <a:t>ÖSZÖNJÜK</a:t>
            </a:r>
            <a:r>
              <a:rPr sz="4000" spc="-5" dirty="0"/>
              <a:t>!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539483" y="2866644"/>
            <a:ext cx="4261104" cy="853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763" y="2866644"/>
            <a:ext cx="3785616" cy="2584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93126" y="4436857"/>
            <a:ext cx="223520" cy="264160"/>
          </a:xfrm>
          <a:custGeom>
            <a:avLst/>
            <a:gdLst/>
            <a:ahLst/>
            <a:cxnLst/>
            <a:rect l="l" t="t" r="r" b="b"/>
            <a:pathLst>
              <a:path w="223520" h="264160">
                <a:moveTo>
                  <a:pt x="19757" y="0"/>
                </a:moveTo>
                <a:lnTo>
                  <a:pt x="7573" y="3044"/>
                </a:lnTo>
                <a:lnTo>
                  <a:pt x="3049" y="4566"/>
                </a:lnTo>
                <a:lnTo>
                  <a:pt x="0" y="12192"/>
                </a:lnTo>
                <a:lnTo>
                  <a:pt x="6084" y="22890"/>
                </a:lnTo>
                <a:lnTo>
                  <a:pt x="9105" y="36604"/>
                </a:lnTo>
                <a:lnTo>
                  <a:pt x="10623" y="53348"/>
                </a:lnTo>
                <a:lnTo>
                  <a:pt x="10623" y="263714"/>
                </a:lnTo>
                <a:lnTo>
                  <a:pt x="37940" y="263714"/>
                </a:lnTo>
                <a:lnTo>
                  <a:pt x="36422" y="240838"/>
                </a:lnTo>
                <a:lnTo>
                  <a:pt x="34905" y="211887"/>
                </a:lnTo>
                <a:lnTo>
                  <a:pt x="34905" y="178342"/>
                </a:lnTo>
                <a:lnTo>
                  <a:pt x="33415" y="143302"/>
                </a:lnTo>
                <a:lnTo>
                  <a:pt x="34826" y="88431"/>
                </a:lnTo>
                <a:lnTo>
                  <a:pt x="34905" y="73166"/>
                </a:lnTo>
                <a:lnTo>
                  <a:pt x="33415" y="68585"/>
                </a:lnTo>
                <a:lnTo>
                  <a:pt x="85028" y="68585"/>
                </a:lnTo>
                <a:lnTo>
                  <a:pt x="71355" y="51826"/>
                </a:lnTo>
                <a:lnTo>
                  <a:pt x="60746" y="39648"/>
                </a:lnTo>
                <a:lnTo>
                  <a:pt x="51612" y="30501"/>
                </a:lnTo>
                <a:lnTo>
                  <a:pt x="45556" y="22890"/>
                </a:lnTo>
                <a:lnTo>
                  <a:pt x="36422" y="13714"/>
                </a:lnTo>
                <a:lnTo>
                  <a:pt x="33415" y="9147"/>
                </a:lnTo>
                <a:lnTo>
                  <a:pt x="25799" y="1522"/>
                </a:lnTo>
                <a:lnTo>
                  <a:pt x="19757" y="0"/>
                </a:lnTo>
                <a:close/>
              </a:path>
              <a:path w="223520" h="264160">
                <a:moveTo>
                  <a:pt x="85028" y="68585"/>
                </a:moveTo>
                <a:lnTo>
                  <a:pt x="33415" y="68585"/>
                </a:lnTo>
                <a:lnTo>
                  <a:pt x="34905" y="71630"/>
                </a:lnTo>
                <a:lnTo>
                  <a:pt x="37940" y="74688"/>
                </a:lnTo>
                <a:lnTo>
                  <a:pt x="39471" y="79283"/>
                </a:lnTo>
                <a:lnTo>
                  <a:pt x="42507" y="83864"/>
                </a:lnTo>
                <a:lnTo>
                  <a:pt x="45556" y="86908"/>
                </a:lnTo>
                <a:lnTo>
                  <a:pt x="47074" y="89953"/>
                </a:lnTo>
                <a:lnTo>
                  <a:pt x="50081" y="92997"/>
                </a:lnTo>
                <a:lnTo>
                  <a:pt x="198891" y="263714"/>
                </a:lnTo>
                <a:lnTo>
                  <a:pt x="220123" y="263714"/>
                </a:lnTo>
                <a:lnTo>
                  <a:pt x="218606" y="242360"/>
                </a:lnTo>
                <a:lnTo>
                  <a:pt x="218606" y="216454"/>
                </a:lnTo>
                <a:lnTo>
                  <a:pt x="217932" y="204276"/>
                </a:lnTo>
                <a:lnTo>
                  <a:pt x="194324" y="204276"/>
                </a:lnTo>
                <a:lnTo>
                  <a:pt x="194324" y="201232"/>
                </a:lnTo>
                <a:lnTo>
                  <a:pt x="191289" y="195100"/>
                </a:lnTo>
                <a:lnTo>
                  <a:pt x="186722" y="185953"/>
                </a:lnTo>
                <a:lnTo>
                  <a:pt x="180665" y="178342"/>
                </a:lnTo>
                <a:lnTo>
                  <a:pt x="148768" y="143302"/>
                </a:lnTo>
                <a:lnTo>
                  <a:pt x="122968" y="112801"/>
                </a:lnTo>
                <a:lnTo>
                  <a:pt x="101736" y="88431"/>
                </a:lnTo>
                <a:lnTo>
                  <a:pt x="85028" y="68585"/>
                </a:lnTo>
                <a:close/>
              </a:path>
              <a:path w="223520" h="264160">
                <a:moveTo>
                  <a:pt x="209514" y="0"/>
                </a:moveTo>
                <a:lnTo>
                  <a:pt x="198891" y="0"/>
                </a:lnTo>
                <a:lnTo>
                  <a:pt x="194324" y="1522"/>
                </a:lnTo>
                <a:lnTo>
                  <a:pt x="188239" y="3044"/>
                </a:lnTo>
                <a:lnTo>
                  <a:pt x="185232" y="4566"/>
                </a:lnTo>
                <a:lnTo>
                  <a:pt x="182183" y="12192"/>
                </a:lnTo>
                <a:lnTo>
                  <a:pt x="188239" y="21367"/>
                </a:lnTo>
                <a:lnTo>
                  <a:pt x="191289" y="35067"/>
                </a:lnTo>
                <a:lnTo>
                  <a:pt x="192680" y="51826"/>
                </a:lnTo>
                <a:lnTo>
                  <a:pt x="192806" y="178342"/>
                </a:lnTo>
                <a:lnTo>
                  <a:pt x="191289" y="178342"/>
                </a:lnTo>
                <a:lnTo>
                  <a:pt x="192806" y="185953"/>
                </a:lnTo>
                <a:lnTo>
                  <a:pt x="192806" y="195100"/>
                </a:lnTo>
                <a:lnTo>
                  <a:pt x="194324" y="201232"/>
                </a:lnTo>
                <a:lnTo>
                  <a:pt x="194324" y="204276"/>
                </a:lnTo>
                <a:lnTo>
                  <a:pt x="217932" y="204276"/>
                </a:lnTo>
                <a:lnTo>
                  <a:pt x="217088" y="189011"/>
                </a:lnTo>
                <a:lnTo>
                  <a:pt x="220123" y="60974"/>
                </a:lnTo>
                <a:lnTo>
                  <a:pt x="223172" y="4566"/>
                </a:lnTo>
                <a:lnTo>
                  <a:pt x="218606" y="3044"/>
                </a:lnTo>
                <a:lnTo>
                  <a:pt x="215570" y="1522"/>
                </a:lnTo>
                <a:lnTo>
                  <a:pt x="209514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93126" y="4436857"/>
            <a:ext cx="223520" cy="264160"/>
          </a:xfrm>
          <a:custGeom>
            <a:avLst/>
            <a:gdLst/>
            <a:ahLst/>
            <a:cxnLst/>
            <a:rect l="l" t="t" r="r" b="b"/>
            <a:pathLst>
              <a:path w="223520" h="264160">
                <a:moveTo>
                  <a:pt x="204947" y="0"/>
                </a:moveTo>
                <a:lnTo>
                  <a:pt x="209514" y="0"/>
                </a:lnTo>
                <a:lnTo>
                  <a:pt x="215570" y="1522"/>
                </a:lnTo>
                <a:lnTo>
                  <a:pt x="218606" y="3044"/>
                </a:lnTo>
                <a:lnTo>
                  <a:pt x="223172" y="4566"/>
                </a:lnTo>
                <a:lnTo>
                  <a:pt x="220123" y="60974"/>
                </a:lnTo>
                <a:lnTo>
                  <a:pt x="218606" y="124993"/>
                </a:lnTo>
                <a:lnTo>
                  <a:pt x="217088" y="189011"/>
                </a:lnTo>
                <a:lnTo>
                  <a:pt x="218606" y="216454"/>
                </a:lnTo>
                <a:lnTo>
                  <a:pt x="218606" y="242360"/>
                </a:lnTo>
                <a:lnTo>
                  <a:pt x="220123" y="263714"/>
                </a:lnTo>
                <a:lnTo>
                  <a:pt x="198891" y="263714"/>
                </a:lnTo>
                <a:lnTo>
                  <a:pt x="50081" y="92997"/>
                </a:lnTo>
                <a:lnTo>
                  <a:pt x="48563" y="91475"/>
                </a:lnTo>
                <a:lnTo>
                  <a:pt x="47074" y="89953"/>
                </a:lnTo>
                <a:lnTo>
                  <a:pt x="45556" y="86908"/>
                </a:lnTo>
                <a:lnTo>
                  <a:pt x="42507" y="83864"/>
                </a:lnTo>
                <a:lnTo>
                  <a:pt x="39471" y="79283"/>
                </a:lnTo>
                <a:lnTo>
                  <a:pt x="37940" y="74688"/>
                </a:lnTo>
                <a:lnTo>
                  <a:pt x="34905" y="71630"/>
                </a:lnTo>
                <a:lnTo>
                  <a:pt x="33415" y="68585"/>
                </a:lnTo>
                <a:lnTo>
                  <a:pt x="34905" y="73166"/>
                </a:lnTo>
                <a:lnTo>
                  <a:pt x="34905" y="79283"/>
                </a:lnTo>
                <a:lnTo>
                  <a:pt x="34905" y="85386"/>
                </a:lnTo>
                <a:lnTo>
                  <a:pt x="33415" y="143302"/>
                </a:lnTo>
                <a:lnTo>
                  <a:pt x="34905" y="178342"/>
                </a:lnTo>
                <a:lnTo>
                  <a:pt x="34905" y="211887"/>
                </a:lnTo>
                <a:lnTo>
                  <a:pt x="36422" y="240838"/>
                </a:lnTo>
                <a:lnTo>
                  <a:pt x="37940" y="263714"/>
                </a:lnTo>
                <a:lnTo>
                  <a:pt x="10623" y="263714"/>
                </a:lnTo>
                <a:lnTo>
                  <a:pt x="10623" y="257625"/>
                </a:lnTo>
                <a:lnTo>
                  <a:pt x="10623" y="207321"/>
                </a:lnTo>
                <a:lnTo>
                  <a:pt x="10623" y="158538"/>
                </a:lnTo>
                <a:lnTo>
                  <a:pt x="10623" y="117367"/>
                </a:lnTo>
                <a:lnTo>
                  <a:pt x="10623" y="71630"/>
                </a:lnTo>
                <a:lnTo>
                  <a:pt x="10623" y="57929"/>
                </a:lnTo>
                <a:lnTo>
                  <a:pt x="10623" y="53348"/>
                </a:lnTo>
                <a:lnTo>
                  <a:pt x="9105" y="36604"/>
                </a:lnTo>
                <a:lnTo>
                  <a:pt x="6084" y="22890"/>
                </a:lnTo>
                <a:lnTo>
                  <a:pt x="0" y="12192"/>
                </a:lnTo>
                <a:lnTo>
                  <a:pt x="3049" y="4566"/>
                </a:lnTo>
                <a:lnTo>
                  <a:pt x="7573" y="3044"/>
                </a:lnTo>
                <a:lnTo>
                  <a:pt x="13658" y="1522"/>
                </a:lnTo>
                <a:lnTo>
                  <a:pt x="19757" y="0"/>
                </a:lnTo>
                <a:lnTo>
                  <a:pt x="25799" y="1522"/>
                </a:lnTo>
                <a:lnTo>
                  <a:pt x="30366" y="6088"/>
                </a:lnTo>
                <a:lnTo>
                  <a:pt x="33415" y="9147"/>
                </a:lnTo>
                <a:lnTo>
                  <a:pt x="36422" y="13714"/>
                </a:lnTo>
                <a:lnTo>
                  <a:pt x="40989" y="18281"/>
                </a:lnTo>
                <a:lnTo>
                  <a:pt x="45556" y="22890"/>
                </a:lnTo>
                <a:lnTo>
                  <a:pt x="51612" y="30501"/>
                </a:lnTo>
                <a:lnTo>
                  <a:pt x="60746" y="39648"/>
                </a:lnTo>
                <a:lnTo>
                  <a:pt x="71355" y="51826"/>
                </a:lnTo>
                <a:lnTo>
                  <a:pt x="85028" y="68585"/>
                </a:lnTo>
                <a:lnTo>
                  <a:pt x="101736" y="88431"/>
                </a:lnTo>
                <a:lnTo>
                  <a:pt x="122968" y="112801"/>
                </a:lnTo>
                <a:lnTo>
                  <a:pt x="148768" y="143302"/>
                </a:lnTo>
                <a:lnTo>
                  <a:pt x="180665" y="178342"/>
                </a:lnTo>
                <a:lnTo>
                  <a:pt x="186722" y="185953"/>
                </a:lnTo>
                <a:lnTo>
                  <a:pt x="191289" y="195100"/>
                </a:lnTo>
                <a:lnTo>
                  <a:pt x="194324" y="201232"/>
                </a:lnTo>
                <a:lnTo>
                  <a:pt x="194324" y="204276"/>
                </a:lnTo>
                <a:lnTo>
                  <a:pt x="194324" y="201232"/>
                </a:lnTo>
                <a:lnTo>
                  <a:pt x="192806" y="195100"/>
                </a:lnTo>
                <a:lnTo>
                  <a:pt x="192806" y="185953"/>
                </a:lnTo>
                <a:lnTo>
                  <a:pt x="191289" y="178342"/>
                </a:lnTo>
                <a:lnTo>
                  <a:pt x="192806" y="178342"/>
                </a:lnTo>
                <a:lnTo>
                  <a:pt x="192806" y="176819"/>
                </a:lnTo>
                <a:lnTo>
                  <a:pt x="192806" y="172253"/>
                </a:lnTo>
                <a:lnTo>
                  <a:pt x="192806" y="163105"/>
                </a:lnTo>
                <a:lnTo>
                  <a:pt x="192806" y="147869"/>
                </a:lnTo>
                <a:lnTo>
                  <a:pt x="192806" y="124993"/>
                </a:lnTo>
                <a:lnTo>
                  <a:pt x="192806" y="53348"/>
                </a:lnTo>
                <a:lnTo>
                  <a:pt x="182183" y="12192"/>
                </a:lnTo>
                <a:lnTo>
                  <a:pt x="185232" y="4566"/>
                </a:lnTo>
                <a:lnTo>
                  <a:pt x="188239" y="3044"/>
                </a:lnTo>
                <a:lnTo>
                  <a:pt x="194324" y="1522"/>
                </a:lnTo>
                <a:lnTo>
                  <a:pt x="198891" y="0"/>
                </a:lnTo>
                <a:lnTo>
                  <a:pt x="204947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1175" y="4500114"/>
            <a:ext cx="157865" cy="20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44216" y="4500876"/>
            <a:ext cx="296545" cy="200025"/>
          </a:xfrm>
          <a:custGeom>
            <a:avLst/>
            <a:gdLst/>
            <a:ahLst/>
            <a:cxnLst/>
            <a:rect l="l" t="t" r="r" b="b"/>
            <a:pathLst>
              <a:path w="296545" h="200025">
                <a:moveTo>
                  <a:pt x="34890" y="1522"/>
                </a:moveTo>
                <a:lnTo>
                  <a:pt x="19742" y="3044"/>
                </a:lnTo>
                <a:lnTo>
                  <a:pt x="7573" y="6088"/>
                </a:lnTo>
                <a:lnTo>
                  <a:pt x="0" y="10669"/>
                </a:lnTo>
                <a:lnTo>
                  <a:pt x="0" y="18309"/>
                </a:lnTo>
                <a:lnTo>
                  <a:pt x="1517" y="18309"/>
                </a:lnTo>
                <a:lnTo>
                  <a:pt x="4566" y="19845"/>
                </a:lnTo>
                <a:lnTo>
                  <a:pt x="9091" y="24412"/>
                </a:lnTo>
                <a:lnTo>
                  <a:pt x="15176" y="33545"/>
                </a:lnTo>
                <a:lnTo>
                  <a:pt x="18225" y="45737"/>
                </a:lnTo>
                <a:lnTo>
                  <a:pt x="19743" y="65541"/>
                </a:lnTo>
                <a:lnTo>
                  <a:pt x="18225" y="198173"/>
                </a:lnTo>
                <a:lnTo>
                  <a:pt x="18225" y="199695"/>
                </a:lnTo>
                <a:lnTo>
                  <a:pt x="57683" y="199695"/>
                </a:lnTo>
                <a:lnTo>
                  <a:pt x="54648" y="185953"/>
                </a:lnTo>
                <a:lnTo>
                  <a:pt x="54648" y="170716"/>
                </a:lnTo>
                <a:lnTo>
                  <a:pt x="53130" y="143302"/>
                </a:lnTo>
                <a:lnTo>
                  <a:pt x="53130" y="57929"/>
                </a:lnTo>
                <a:lnTo>
                  <a:pt x="60732" y="50304"/>
                </a:lnTo>
                <a:lnTo>
                  <a:pt x="66802" y="45737"/>
                </a:lnTo>
                <a:lnTo>
                  <a:pt x="51598" y="45737"/>
                </a:lnTo>
                <a:lnTo>
                  <a:pt x="53130" y="39648"/>
                </a:lnTo>
                <a:lnTo>
                  <a:pt x="54648" y="35067"/>
                </a:lnTo>
                <a:lnTo>
                  <a:pt x="54648" y="21367"/>
                </a:lnTo>
                <a:lnTo>
                  <a:pt x="51598" y="10669"/>
                </a:lnTo>
                <a:lnTo>
                  <a:pt x="45542" y="4566"/>
                </a:lnTo>
                <a:lnTo>
                  <a:pt x="34890" y="1522"/>
                </a:lnTo>
                <a:close/>
              </a:path>
              <a:path w="296545" h="200025">
                <a:moveTo>
                  <a:pt x="170931" y="32023"/>
                </a:moveTo>
                <a:lnTo>
                  <a:pt x="107778" y="32023"/>
                </a:lnTo>
                <a:lnTo>
                  <a:pt x="121436" y="33545"/>
                </a:lnTo>
                <a:lnTo>
                  <a:pt x="130528" y="39648"/>
                </a:lnTo>
                <a:lnTo>
                  <a:pt x="136627" y="50304"/>
                </a:lnTo>
                <a:lnTo>
                  <a:pt x="139662" y="65541"/>
                </a:lnTo>
                <a:lnTo>
                  <a:pt x="139662" y="199695"/>
                </a:lnTo>
                <a:lnTo>
                  <a:pt x="177616" y="199695"/>
                </a:lnTo>
                <a:lnTo>
                  <a:pt x="176085" y="179864"/>
                </a:lnTo>
                <a:lnTo>
                  <a:pt x="174567" y="153972"/>
                </a:lnTo>
                <a:lnTo>
                  <a:pt x="173049" y="124993"/>
                </a:lnTo>
                <a:lnTo>
                  <a:pt x="173049" y="96042"/>
                </a:lnTo>
                <a:lnTo>
                  <a:pt x="174567" y="70107"/>
                </a:lnTo>
                <a:lnTo>
                  <a:pt x="174567" y="53348"/>
                </a:lnTo>
                <a:lnTo>
                  <a:pt x="182183" y="45737"/>
                </a:lnTo>
                <a:lnTo>
                  <a:pt x="191289" y="41171"/>
                </a:lnTo>
                <a:lnTo>
                  <a:pt x="174567" y="41171"/>
                </a:lnTo>
                <a:lnTo>
                  <a:pt x="170931" y="32023"/>
                </a:lnTo>
                <a:close/>
              </a:path>
              <a:path w="296545" h="200025">
                <a:moveTo>
                  <a:pt x="288845" y="32023"/>
                </a:moveTo>
                <a:lnTo>
                  <a:pt x="226208" y="32023"/>
                </a:lnTo>
                <a:lnTo>
                  <a:pt x="239866" y="33545"/>
                </a:lnTo>
                <a:lnTo>
                  <a:pt x="248972" y="39648"/>
                </a:lnTo>
                <a:lnTo>
                  <a:pt x="255028" y="50304"/>
                </a:lnTo>
                <a:lnTo>
                  <a:pt x="258063" y="65541"/>
                </a:lnTo>
                <a:lnTo>
                  <a:pt x="258064" y="199695"/>
                </a:lnTo>
                <a:lnTo>
                  <a:pt x="296018" y="199695"/>
                </a:lnTo>
                <a:lnTo>
                  <a:pt x="294528" y="181386"/>
                </a:lnTo>
                <a:lnTo>
                  <a:pt x="292997" y="157016"/>
                </a:lnTo>
                <a:lnTo>
                  <a:pt x="292997" y="47260"/>
                </a:lnTo>
                <a:lnTo>
                  <a:pt x="288845" y="32023"/>
                </a:lnTo>
                <a:close/>
              </a:path>
              <a:path w="296545" h="200025">
                <a:moveTo>
                  <a:pt x="127521" y="0"/>
                </a:moveTo>
                <a:lnTo>
                  <a:pt x="88063" y="10669"/>
                </a:lnTo>
                <a:lnTo>
                  <a:pt x="51598" y="45737"/>
                </a:lnTo>
                <a:lnTo>
                  <a:pt x="66802" y="45737"/>
                </a:lnTo>
                <a:lnTo>
                  <a:pt x="72873" y="41171"/>
                </a:lnTo>
                <a:lnTo>
                  <a:pt x="88063" y="33545"/>
                </a:lnTo>
                <a:lnTo>
                  <a:pt x="107778" y="32023"/>
                </a:lnTo>
                <a:lnTo>
                  <a:pt x="170931" y="32023"/>
                </a:lnTo>
                <a:lnTo>
                  <a:pt x="168510" y="25934"/>
                </a:lnTo>
                <a:lnTo>
                  <a:pt x="159377" y="12192"/>
                </a:lnTo>
                <a:lnTo>
                  <a:pt x="144201" y="4566"/>
                </a:lnTo>
                <a:lnTo>
                  <a:pt x="127521" y="0"/>
                </a:lnTo>
                <a:close/>
              </a:path>
              <a:path w="296545" h="200025">
                <a:moveTo>
                  <a:pt x="245923" y="0"/>
                </a:moveTo>
                <a:lnTo>
                  <a:pt x="207982" y="9147"/>
                </a:lnTo>
                <a:lnTo>
                  <a:pt x="174567" y="41171"/>
                </a:lnTo>
                <a:lnTo>
                  <a:pt x="191289" y="41171"/>
                </a:lnTo>
                <a:lnTo>
                  <a:pt x="194324" y="39648"/>
                </a:lnTo>
                <a:lnTo>
                  <a:pt x="207982" y="33545"/>
                </a:lnTo>
                <a:lnTo>
                  <a:pt x="226208" y="32023"/>
                </a:lnTo>
                <a:lnTo>
                  <a:pt x="288845" y="32023"/>
                </a:lnTo>
                <a:lnTo>
                  <a:pt x="288430" y="30501"/>
                </a:lnTo>
                <a:lnTo>
                  <a:pt x="279338" y="15264"/>
                </a:lnTo>
                <a:lnTo>
                  <a:pt x="264148" y="4566"/>
                </a:lnTo>
                <a:lnTo>
                  <a:pt x="24592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44216" y="4500876"/>
            <a:ext cx="296545" cy="200025"/>
          </a:xfrm>
          <a:custGeom>
            <a:avLst/>
            <a:gdLst/>
            <a:ahLst/>
            <a:cxnLst/>
            <a:rect l="l" t="t" r="r" b="b"/>
            <a:pathLst>
              <a:path w="296545" h="200025">
                <a:moveTo>
                  <a:pt x="127521" y="0"/>
                </a:moveTo>
                <a:lnTo>
                  <a:pt x="144201" y="4566"/>
                </a:lnTo>
                <a:lnTo>
                  <a:pt x="159377" y="12192"/>
                </a:lnTo>
                <a:lnTo>
                  <a:pt x="168510" y="25934"/>
                </a:lnTo>
                <a:lnTo>
                  <a:pt x="174567" y="41171"/>
                </a:lnTo>
                <a:lnTo>
                  <a:pt x="182183" y="30501"/>
                </a:lnTo>
                <a:lnTo>
                  <a:pt x="194324" y="19845"/>
                </a:lnTo>
                <a:lnTo>
                  <a:pt x="207982" y="9147"/>
                </a:lnTo>
                <a:lnTo>
                  <a:pt x="224690" y="3044"/>
                </a:lnTo>
                <a:lnTo>
                  <a:pt x="245923" y="0"/>
                </a:lnTo>
                <a:lnTo>
                  <a:pt x="264148" y="4566"/>
                </a:lnTo>
                <a:lnTo>
                  <a:pt x="292997" y="47260"/>
                </a:lnTo>
                <a:lnTo>
                  <a:pt x="292997" y="79283"/>
                </a:lnTo>
                <a:lnTo>
                  <a:pt x="292997" y="103653"/>
                </a:lnTo>
                <a:lnTo>
                  <a:pt x="292997" y="131082"/>
                </a:lnTo>
                <a:lnTo>
                  <a:pt x="292997" y="157016"/>
                </a:lnTo>
                <a:lnTo>
                  <a:pt x="294528" y="181386"/>
                </a:lnTo>
                <a:lnTo>
                  <a:pt x="296018" y="199695"/>
                </a:lnTo>
                <a:lnTo>
                  <a:pt x="258064" y="199695"/>
                </a:lnTo>
                <a:lnTo>
                  <a:pt x="258064" y="190534"/>
                </a:lnTo>
                <a:lnTo>
                  <a:pt x="258064" y="179864"/>
                </a:lnTo>
                <a:lnTo>
                  <a:pt x="258064" y="86908"/>
                </a:lnTo>
                <a:lnTo>
                  <a:pt x="248972" y="39648"/>
                </a:lnTo>
                <a:lnTo>
                  <a:pt x="226208" y="32023"/>
                </a:lnTo>
                <a:lnTo>
                  <a:pt x="207982" y="33545"/>
                </a:lnTo>
                <a:lnTo>
                  <a:pt x="194324" y="39648"/>
                </a:lnTo>
                <a:lnTo>
                  <a:pt x="182183" y="45737"/>
                </a:lnTo>
                <a:lnTo>
                  <a:pt x="174567" y="53348"/>
                </a:lnTo>
                <a:lnTo>
                  <a:pt x="174567" y="70107"/>
                </a:lnTo>
                <a:lnTo>
                  <a:pt x="173049" y="96042"/>
                </a:lnTo>
                <a:lnTo>
                  <a:pt x="173049" y="124993"/>
                </a:lnTo>
                <a:lnTo>
                  <a:pt x="174567" y="153972"/>
                </a:lnTo>
                <a:lnTo>
                  <a:pt x="176085" y="179864"/>
                </a:lnTo>
                <a:lnTo>
                  <a:pt x="177616" y="199695"/>
                </a:lnTo>
                <a:lnTo>
                  <a:pt x="139662" y="199695"/>
                </a:lnTo>
                <a:lnTo>
                  <a:pt x="139662" y="190534"/>
                </a:lnTo>
                <a:lnTo>
                  <a:pt x="139662" y="179864"/>
                </a:lnTo>
                <a:lnTo>
                  <a:pt x="139662" y="86908"/>
                </a:lnTo>
                <a:lnTo>
                  <a:pt x="130528" y="39648"/>
                </a:lnTo>
                <a:lnTo>
                  <a:pt x="107778" y="32023"/>
                </a:lnTo>
                <a:lnTo>
                  <a:pt x="88063" y="33545"/>
                </a:lnTo>
                <a:lnTo>
                  <a:pt x="72873" y="41171"/>
                </a:lnTo>
                <a:lnTo>
                  <a:pt x="60732" y="50304"/>
                </a:lnTo>
                <a:lnTo>
                  <a:pt x="53130" y="57929"/>
                </a:lnTo>
                <a:lnTo>
                  <a:pt x="53130" y="71630"/>
                </a:lnTo>
                <a:lnTo>
                  <a:pt x="53130" y="92997"/>
                </a:lnTo>
                <a:lnTo>
                  <a:pt x="53130" y="117367"/>
                </a:lnTo>
                <a:lnTo>
                  <a:pt x="53130" y="143302"/>
                </a:lnTo>
                <a:lnTo>
                  <a:pt x="54648" y="170716"/>
                </a:lnTo>
                <a:lnTo>
                  <a:pt x="54648" y="185953"/>
                </a:lnTo>
                <a:lnTo>
                  <a:pt x="57683" y="199695"/>
                </a:lnTo>
                <a:lnTo>
                  <a:pt x="18225" y="199695"/>
                </a:lnTo>
                <a:lnTo>
                  <a:pt x="18225" y="198173"/>
                </a:lnTo>
                <a:lnTo>
                  <a:pt x="19743" y="65541"/>
                </a:lnTo>
                <a:lnTo>
                  <a:pt x="18225" y="45737"/>
                </a:lnTo>
                <a:lnTo>
                  <a:pt x="15176" y="33545"/>
                </a:lnTo>
                <a:lnTo>
                  <a:pt x="9091" y="24412"/>
                </a:lnTo>
                <a:lnTo>
                  <a:pt x="4566" y="19845"/>
                </a:lnTo>
                <a:lnTo>
                  <a:pt x="1517" y="18309"/>
                </a:lnTo>
                <a:lnTo>
                  <a:pt x="0" y="18309"/>
                </a:lnTo>
                <a:lnTo>
                  <a:pt x="0" y="10669"/>
                </a:lnTo>
                <a:lnTo>
                  <a:pt x="7573" y="6088"/>
                </a:lnTo>
                <a:lnTo>
                  <a:pt x="19742" y="3044"/>
                </a:lnTo>
                <a:lnTo>
                  <a:pt x="34890" y="1522"/>
                </a:lnTo>
                <a:lnTo>
                  <a:pt x="45542" y="4566"/>
                </a:lnTo>
                <a:lnTo>
                  <a:pt x="51598" y="10669"/>
                </a:lnTo>
                <a:lnTo>
                  <a:pt x="54648" y="21367"/>
                </a:lnTo>
                <a:lnTo>
                  <a:pt x="54648" y="33545"/>
                </a:lnTo>
                <a:lnTo>
                  <a:pt x="54648" y="35067"/>
                </a:lnTo>
                <a:lnTo>
                  <a:pt x="53130" y="39648"/>
                </a:lnTo>
                <a:lnTo>
                  <a:pt x="51598" y="45737"/>
                </a:lnTo>
                <a:lnTo>
                  <a:pt x="60732" y="33545"/>
                </a:lnTo>
                <a:lnTo>
                  <a:pt x="72873" y="21367"/>
                </a:lnTo>
                <a:lnTo>
                  <a:pt x="88063" y="10669"/>
                </a:lnTo>
                <a:lnTo>
                  <a:pt x="106246" y="3044"/>
                </a:lnTo>
                <a:lnTo>
                  <a:pt x="127521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27536" y="4504680"/>
            <a:ext cx="165467" cy="1966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20486" y="4474222"/>
            <a:ext cx="1267631" cy="746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03859" y="4427723"/>
            <a:ext cx="55244" cy="273050"/>
          </a:xfrm>
          <a:custGeom>
            <a:avLst/>
            <a:gdLst/>
            <a:ahLst/>
            <a:cxnLst/>
            <a:rect l="l" t="t" r="r" b="b"/>
            <a:pathLst>
              <a:path w="55245" h="273050">
                <a:moveTo>
                  <a:pt x="34905" y="74674"/>
                </a:moveTo>
                <a:lnTo>
                  <a:pt x="19757" y="76196"/>
                </a:lnTo>
                <a:lnTo>
                  <a:pt x="9105" y="79241"/>
                </a:lnTo>
                <a:lnTo>
                  <a:pt x="0" y="83822"/>
                </a:lnTo>
                <a:lnTo>
                  <a:pt x="0" y="91461"/>
                </a:lnTo>
                <a:lnTo>
                  <a:pt x="1517" y="91461"/>
                </a:lnTo>
                <a:lnTo>
                  <a:pt x="4566" y="92997"/>
                </a:lnTo>
                <a:lnTo>
                  <a:pt x="10623" y="97564"/>
                </a:lnTo>
                <a:lnTo>
                  <a:pt x="15190" y="106697"/>
                </a:lnTo>
                <a:lnTo>
                  <a:pt x="18225" y="118890"/>
                </a:lnTo>
                <a:lnTo>
                  <a:pt x="18225" y="138693"/>
                </a:lnTo>
                <a:lnTo>
                  <a:pt x="15190" y="271325"/>
                </a:lnTo>
                <a:lnTo>
                  <a:pt x="15190" y="272848"/>
                </a:lnTo>
                <a:lnTo>
                  <a:pt x="54648" y="272848"/>
                </a:lnTo>
                <a:lnTo>
                  <a:pt x="53130" y="259105"/>
                </a:lnTo>
                <a:lnTo>
                  <a:pt x="51612" y="243869"/>
                </a:lnTo>
                <a:lnTo>
                  <a:pt x="51612" y="195086"/>
                </a:lnTo>
                <a:lnTo>
                  <a:pt x="53130" y="157002"/>
                </a:lnTo>
                <a:lnTo>
                  <a:pt x="53130" y="129545"/>
                </a:lnTo>
                <a:lnTo>
                  <a:pt x="54648" y="112801"/>
                </a:lnTo>
                <a:lnTo>
                  <a:pt x="54648" y="94520"/>
                </a:lnTo>
                <a:lnTo>
                  <a:pt x="51612" y="83822"/>
                </a:lnTo>
                <a:lnTo>
                  <a:pt x="45556" y="77718"/>
                </a:lnTo>
                <a:lnTo>
                  <a:pt x="34905" y="74674"/>
                </a:lnTo>
                <a:close/>
              </a:path>
              <a:path w="55245" h="273050">
                <a:moveTo>
                  <a:pt x="33415" y="0"/>
                </a:moveTo>
                <a:lnTo>
                  <a:pt x="25799" y="1522"/>
                </a:lnTo>
                <a:lnTo>
                  <a:pt x="19756" y="4566"/>
                </a:lnTo>
                <a:lnTo>
                  <a:pt x="15190" y="9133"/>
                </a:lnTo>
                <a:lnTo>
                  <a:pt x="12140" y="15222"/>
                </a:lnTo>
                <a:lnTo>
                  <a:pt x="12140" y="27414"/>
                </a:lnTo>
                <a:lnTo>
                  <a:pt x="15190" y="33545"/>
                </a:lnTo>
                <a:lnTo>
                  <a:pt x="19757" y="38112"/>
                </a:lnTo>
                <a:lnTo>
                  <a:pt x="25799" y="41156"/>
                </a:lnTo>
                <a:lnTo>
                  <a:pt x="33415" y="42679"/>
                </a:lnTo>
                <a:lnTo>
                  <a:pt x="39471" y="41156"/>
                </a:lnTo>
                <a:lnTo>
                  <a:pt x="45556" y="38112"/>
                </a:lnTo>
                <a:lnTo>
                  <a:pt x="50081" y="33545"/>
                </a:lnTo>
                <a:lnTo>
                  <a:pt x="53130" y="27414"/>
                </a:lnTo>
                <a:lnTo>
                  <a:pt x="53130" y="15222"/>
                </a:lnTo>
                <a:lnTo>
                  <a:pt x="50081" y="9133"/>
                </a:lnTo>
                <a:lnTo>
                  <a:pt x="45556" y="4566"/>
                </a:lnTo>
                <a:lnTo>
                  <a:pt x="39471" y="1522"/>
                </a:lnTo>
                <a:lnTo>
                  <a:pt x="33415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03859" y="4502398"/>
            <a:ext cx="55244" cy="198755"/>
          </a:xfrm>
          <a:custGeom>
            <a:avLst/>
            <a:gdLst/>
            <a:ahLst/>
            <a:cxnLst/>
            <a:rect l="l" t="t" r="r" b="b"/>
            <a:pathLst>
              <a:path w="55245" h="198754">
                <a:moveTo>
                  <a:pt x="34905" y="0"/>
                </a:moveTo>
                <a:lnTo>
                  <a:pt x="45556" y="3044"/>
                </a:lnTo>
                <a:lnTo>
                  <a:pt x="51612" y="9147"/>
                </a:lnTo>
                <a:lnTo>
                  <a:pt x="54648" y="19845"/>
                </a:lnTo>
                <a:lnTo>
                  <a:pt x="54648" y="32023"/>
                </a:lnTo>
                <a:lnTo>
                  <a:pt x="54648" y="38126"/>
                </a:lnTo>
                <a:lnTo>
                  <a:pt x="53130" y="54871"/>
                </a:lnTo>
                <a:lnTo>
                  <a:pt x="53130" y="82327"/>
                </a:lnTo>
                <a:lnTo>
                  <a:pt x="51612" y="120412"/>
                </a:lnTo>
                <a:lnTo>
                  <a:pt x="51612" y="169194"/>
                </a:lnTo>
                <a:lnTo>
                  <a:pt x="53130" y="184431"/>
                </a:lnTo>
                <a:lnTo>
                  <a:pt x="54648" y="198173"/>
                </a:lnTo>
                <a:lnTo>
                  <a:pt x="15190" y="198173"/>
                </a:lnTo>
                <a:lnTo>
                  <a:pt x="15190" y="196651"/>
                </a:lnTo>
                <a:lnTo>
                  <a:pt x="18225" y="64018"/>
                </a:lnTo>
                <a:lnTo>
                  <a:pt x="18225" y="44215"/>
                </a:lnTo>
                <a:lnTo>
                  <a:pt x="15190" y="32023"/>
                </a:lnTo>
                <a:lnTo>
                  <a:pt x="10623" y="22890"/>
                </a:lnTo>
                <a:lnTo>
                  <a:pt x="4566" y="18323"/>
                </a:lnTo>
                <a:lnTo>
                  <a:pt x="1517" y="16786"/>
                </a:lnTo>
                <a:lnTo>
                  <a:pt x="0" y="16786"/>
                </a:lnTo>
                <a:lnTo>
                  <a:pt x="0" y="9147"/>
                </a:lnTo>
                <a:lnTo>
                  <a:pt x="9105" y="4566"/>
                </a:lnTo>
                <a:lnTo>
                  <a:pt x="19757" y="1522"/>
                </a:lnTo>
                <a:lnTo>
                  <a:pt x="34905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15999" y="4427723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21274" y="0"/>
                </a:moveTo>
                <a:lnTo>
                  <a:pt x="40989" y="27414"/>
                </a:lnTo>
                <a:lnTo>
                  <a:pt x="37940" y="33545"/>
                </a:lnTo>
                <a:lnTo>
                  <a:pt x="33415" y="38112"/>
                </a:lnTo>
                <a:lnTo>
                  <a:pt x="27331" y="41156"/>
                </a:lnTo>
                <a:lnTo>
                  <a:pt x="21274" y="42679"/>
                </a:lnTo>
                <a:lnTo>
                  <a:pt x="13658" y="41156"/>
                </a:lnTo>
                <a:lnTo>
                  <a:pt x="7616" y="38112"/>
                </a:lnTo>
                <a:lnTo>
                  <a:pt x="3049" y="33545"/>
                </a:lnTo>
                <a:lnTo>
                  <a:pt x="0" y="27414"/>
                </a:lnTo>
                <a:lnTo>
                  <a:pt x="0" y="21325"/>
                </a:lnTo>
                <a:lnTo>
                  <a:pt x="0" y="15222"/>
                </a:lnTo>
                <a:lnTo>
                  <a:pt x="3049" y="9133"/>
                </a:lnTo>
                <a:lnTo>
                  <a:pt x="7616" y="4566"/>
                </a:lnTo>
                <a:lnTo>
                  <a:pt x="13658" y="1522"/>
                </a:lnTo>
                <a:lnTo>
                  <a:pt x="21274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90938" y="4442183"/>
            <a:ext cx="1287394" cy="1010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83827" y="4436871"/>
            <a:ext cx="0" cy="664845"/>
          </a:xfrm>
          <a:custGeom>
            <a:avLst/>
            <a:gdLst/>
            <a:ahLst/>
            <a:cxnLst/>
            <a:rect l="l" t="t" r="r" b="b"/>
            <a:pathLst>
              <a:path h="664845">
                <a:moveTo>
                  <a:pt x="0" y="0"/>
                </a:moveTo>
                <a:lnTo>
                  <a:pt x="0" y="664572"/>
                </a:lnTo>
              </a:path>
            </a:pathLst>
          </a:custGeom>
          <a:ln w="21238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73384" y="4788974"/>
            <a:ext cx="246379" cy="313055"/>
          </a:xfrm>
          <a:custGeom>
            <a:avLst/>
            <a:gdLst/>
            <a:ahLst/>
            <a:cxnLst/>
            <a:rect l="l" t="t" r="r" b="b"/>
            <a:pathLst>
              <a:path w="246379" h="313054">
                <a:moveTo>
                  <a:pt x="148796" y="28979"/>
                </a:moveTo>
                <a:lnTo>
                  <a:pt x="97155" y="28979"/>
                </a:lnTo>
                <a:lnTo>
                  <a:pt x="98672" y="44201"/>
                </a:lnTo>
                <a:lnTo>
                  <a:pt x="98672" y="312468"/>
                </a:lnTo>
                <a:lnTo>
                  <a:pt x="150285" y="312468"/>
                </a:lnTo>
                <a:lnTo>
                  <a:pt x="148796" y="306365"/>
                </a:lnTo>
                <a:lnTo>
                  <a:pt x="147278" y="300276"/>
                </a:lnTo>
                <a:lnTo>
                  <a:pt x="147278" y="35067"/>
                </a:lnTo>
                <a:lnTo>
                  <a:pt x="148796" y="28979"/>
                </a:lnTo>
                <a:close/>
              </a:path>
              <a:path w="246379" h="313054">
                <a:moveTo>
                  <a:pt x="10651" y="0"/>
                </a:moveTo>
                <a:lnTo>
                  <a:pt x="3035" y="10655"/>
                </a:lnTo>
                <a:lnTo>
                  <a:pt x="0" y="24398"/>
                </a:lnTo>
                <a:lnTo>
                  <a:pt x="0" y="47260"/>
                </a:lnTo>
                <a:lnTo>
                  <a:pt x="3035" y="53348"/>
                </a:lnTo>
                <a:lnTo>
                  <a:pt x="12169" y="53348"/>
                </a:lnTo>
                <a:lnTo>
                  <a:pt x="16707" y="44201"/>
                </a:lnTo>
                <a:lnTo>
                  <a:pt x="25827" y="35067"/>
                </a:lnTo>
                <a:lnTo>
                  <a:pt x="40989" y="30501"/>
                </a:lnTo>
                <a:lnTo>
                  <a:pt x="60732" y="28979"/>
                </a:lnTo>
                <a:lnTo>
                  <a:pt x="245009" y="28979"/>
                </a:lnTo>
                <a:lnTo>
                  <a:pt x="244433" y="24398"/>
                </a:lnTo>
                <a:lnTo>
                  <a:pt x="241398" y="10655"/>
                </a:lnTo>
                <a:lnTo>
                  <a:pt x="237052" y="3044"/>
                </a:lnTo>
                <a:lnTo>
                  <a:pt x="74390" y="3044"/>
                </a:lnTo>
                <a:lnTo>
                  <a:pt x="10651" y="0"/>
                </a:lnTo>
                <a:close/>
              </a:path>
              <a:path w="246379" h="313054">
                <a:moveTo>
                  <a:pt x="245009" y="28979"/>
                </a:moveTo>
                <a:lnTo>
                  <a:pt x="183701" y="28979"/>
                </a:lnTo>
                <a:lnTo>
                  <a:pt x="203444" y="30501"/>
                </a:lnTo>
                <a:lnTo>
                  <a:pt x="218634" y="35067"/>
                </a:lnTo>
                <a:lnTo>
                  <a:pt x="229257" y="44201"/>
                </a:lnTo>
                <a:lnTo>
                  <a:pt x="233782" y="53348"/>
                </a:lnTo>
                <a:lnTo>
                  <a:pt x="242915" y="53348"/>
                </a:lnTo>
                <a:lnTo>
                  <a:pt x="244433" y="47260"/>
                </a:lnTo>
                <a:lnTo>
                  <a:pt x="245965" y="36590"/>
                </a:lnTo>
                <a:lnTo>
                  <a:pt x="245009" y="28979"/>
                </a:lnTo>
                <a:close/>
              </a:path>
              <a:path w="246379" h="313054">
                <a:moveTo>
                  <a:pt x="235313" y="0"/>
                </a:moveTo>
                <a:lnTo>
                  <a:pt x="170042" y="3044"/>
                </a:lnTo>
                <a:lnTo>
                  <a:pt x="237052" y="3044"/>
                </a:lnTo>
                <a:lnTo>
                  <a:pt x="23531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73384" y="4788974"/>
            <a:ext cx="246379" cy="313055"/>
          </a:xfrm>
          <a:custGeom>
            <a:avLst/>
            <a:gdLst/>
            <a:ahLst/>
            <a:cxnLst/>
            <a:rect l="l" t="t" r="r" b="b"/>
            <a:pathLst>
              <a:path w="246379" h="313054">
                <a:moveTo>
                  <a:pt x="10651" y="0"/>
                </a:moveTo>
                <a:lnTo>
                  <a:pt x="74390" y="3044"/>
                </a:lnTo>
                <a:lnTo>
                  <a:pt x="170042" y="3044"/>
                </a:lnTo>
                <a:lnTo>
                  <a:pt x="235313" y="0"/>
                </a:lnTo>
                <a:lnTo>
                  <a:pt x="241398" y="10655"/>
                </a:lnTo>
                <a:lnTo>
                  <a:pt x="244433" y="24398"/>
                </a:lnTo>
                <a:lnTo>
                  <a:pt x="245965" y="36590"/>
                </a:lnTo>
                <a:lnTo>
                  <a:pt x="244433" y="47260"/>
                </a:lnTo>
                <a:lnTo>
                  <a:pt x="242915" y="53348"/>
                </a:lnTo>
                <a:lnTo>
                  <a:pt x="233782" y="53348"/>
                </a:lnTo>
                <a:lnTo>
                  <a:pt x="229257" y="44201"/>
                </a:lnTo>
                <a:lnTo>
                  <a:pt x="218634" y="35067"/>
                </a:lnTo>
                <a:lnTo>
                  <a:pt x="203444" y="30501"/>
                </a:lnTo>
                <a:lnTo>
                  <a:pt x="183701" y="28979"/>
                </a:lnTo>
                <a:lnTo>
                  <a:pt x="148796" y="28979"/>
                </a:lnTo>
                <a:lnTo>
                  <a:pt x="147278" y="35067"/>
                </a:lnTo>
                <a:lnTo>
                  <a:pt x="147278" y="51826"/>
                </a:lnTo>
                <a:lnTo>
                  <a:pt x="147278" y="74674"/>
                </a:lnTo>
                <a:lnTo>
                  <a:pt x="147278" y="105175"/>
                </a:lnTo>
                <a:lnTo>
                  <a:pt x="147278" y="137171"/>
                </a:lnTo>
                <a:lnTo>
                  <a:pt x="147278" y="172239"/>
                </a:lnTo>
                <a:lnTo>
                  <a:pt x="147278" y="207306"/>
                </a:lnTo>
                <a:lnTo>
                  <a:pt x="147278" y="239302"/>
                </a:lnTo>
                <a:lnTo>
                  <a:pt x="147278" y="268281"/>
                </a:lnTo>
                <a:lnTo>
                  <a:pt x="147278" y="291129"/>
                </a:lnTo>
                <a:lnTo>
                  <a:pt x="147278" y="300276"/>
                </a:lnTo>
                <a:lnTo>
                  <a:pt x="148796" y="306365"/>
                </a:lnTo>
                <a:lnTo>
                  <a:pt x="150285" y="312468"/>
                </a:lnTo>
                <a:lnTo>
                  <a:pt x="98672" y="312468"/>
                </a:lnTo>
                <a:lnTo>
                  <a:pt x="98672" y="304843"/>
                </a:lnTo>
                <a:lnTo>
                  <a:pt x="98672" y="259147"/>
                </a:lnTo>
                <a:lnTo>
                  <a:pt x="98672" y="214932"/>
                </a:lnTo>
                <a:lnTo>
                  <a:pt x="98672" y="175283"/>
                </a:lnTo>
                <a:lnTo>
                  <a:pt x="98672" y="138721"/>
                </a:lnTo>
                <a:lnTo>
                  <a:pt x="98672" y="108220"/>
                </a:lnTo>
                <a:lnTo>
                  <a:pt x="98672" y="83850"/>
                </a:lnTo>
                <a:lnTo>
                  <a:pt x="98672" y="70107"/>
                </a:lnTo>
                <a:lnTo>
                  <a:pt x="98672" y="64004"/>
                </a:lnTo>
                <a:lnTo>
                  <a:pt x="98672" y="44201"/>
                </a:lnTo>
                <a:lnTo>
                  <a:pt x="97155" y="28979"/>
                </a:lnTo>
                <a:lnTo>
                  <a:pt x="60732" y="28979"/>
                </a:lnTo>
                <a:lnTo>
                  <a:pt x="40989" y="30501"/>
                </a:lnTo>
                <a:lnTo>
                  <a:pt x="25827" y="35067"/>
                </a:lnTo>
                <a:lnTo>
                  <a:pt x="16707" y="44201"/>
                </a:lnTo>
                <a:lnTo>
                  <a:pt x="12169" y="53348"/>
                </a:lnTo>
                <a:lnTo>
                  <a:pt x="3035" y="53348"/>
                </a:lnTo>
                <a:lnTo>
                  <a:pt x="0" y="47260"/>
                </a:lnTo>
                <a:lnTo>
                  <a:pt x="0" y="36590"/>
                </a:lnTo>
                <a:lnTo>
                  <a:pt x="0" y="24398"/>
                </a:lnTo>
                <a:lnTo>
                  <a:pt x="3035" y="10655"/>
                </a:lnTo>
                <a:lnTo>
                  <a:pt x="10651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8830" y="4861365"/>
            <a:ext cx="189763" cy="2469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52832" y="4788974"/>
            <a:ext cx="197485" cy="313055"/>
          </a:xfrm>
          <a:custGeom>
            <a:avLst/>
            <a:gdLst/>
            <a:ahLst/>
            <a:cxnLst/>
            <a:rect l="l" t="t" r="r" b="b"/>
            <a:pathLst>
              <a:path w="197484" h="313054">
                <a:moveTo>
                  <a:pt x="110827" y="0"/>
                </a:moveTo>
                <a:lnTo>
                  <a:pt x="88063" y="0"/>
                </a:lnTo>
                <a:lnTo>
                  <a:pt x="3049" y="3044"/>
                </a:lnTo>
                <a:lnTo>
                  <a:pt x="0" y="10655"/>
                </a:lnTo>
                <a:lnTo>
                  <a:pt x="6056" y="22875"/>
                </a:lnTo>
                <a:lnTo>
                  <a:pt x="10623" y="41156"/>
                </a:lnTo>
                <a:lnTo>
                  <a:pt x="12140" y="64004"/>
                </a:lnTo>
                <a:lnTo>
                  <a:pt x="13672" y="91461"/>
                </a:lnTo>
                <a:lnTo>
                  <a:pt x="13672" y="243869"/>
                </a:lnTo>
                <a:lnTo>
                  <a:pt x="12141" y="304843"/>
                </a:lnTo>
                <a:lnTo>
                  <a:pt x="12141" y="312468"/>
                </a:lnTo>
                <a:lnTo>
                  <a:pt x="63753" y="312468"/>
                </a:lnTo>
                <a:lnTo>
                  <a:pt x="62236" y="298754"/>
                </a:lnTo>
                <a:lnTo>
                  <a:pt x="62236" y="277428"/>
                </a:lnTo>
                <a:lnTo>
                  <a:pt x="60704" y="249972"/>
                </a:lnTo>
                <a:lnTo>
                  <a:pt x="60704" y="221021"/>
                </a:lnTo>
                <a:lnTo>
                  <a:pt x="59229" y="192042"/>
                </a:lnTo>
                <a:lnTo>
                  <a:pt x="113877" y="192042"/>
                </a:lnTo>
                <a:lnTo>
                  <a:pt x="141194" y="181386"/>
                </a:lnTo>
                <a:lnTo>
                  <a:pt x="158904" y="170716"/>
                </a:lnTo>
                <a:lnTo>
                  <a:pt x="71369" y="170716"/>
                </a:lnTo>
                <a:lnTo>
                  <a:pt x="59229" y="166150"/>
                </a:lnTo>
                <a:lnTo>
                  <a:pt x="59228" y="80805"/>
                </a:lnTo>
                <a:lnTo>
                  <a:pt x="60704" y="57915"/>
                </a:lnTo>
                <a:lnTo>
                  <a:pt x="60704" y="27456"/>
                </a:lnTo>
                <a:lnTo>
                  <a:pt x="86545" y="25920"/>
                </a:lnTo>
                <a:lnTo>
                  <a:pt x="170033" y="25920"/>
                </a:lnTo>
                <a:lnTo>
                  <a:pt x="162440" y="18281"/>
                </a:lnTo>
                <a:lnTo>
                  <a:pt x="147250" y="9133"/>
                </a:lnTo>
                <a:lnTo>
                  <a:pt x="110827" y="0"/>
                </a:lnTo>
                <a:close/>
              </a:path>
              <a:path w="197484" h="313054">
                <a:moveTo>
                  <a:pt x="113877" y="192042"/>
                </a:moveTo>
                <a:lnTo>
                  <a:pt x="59229" y="192042"/>
                </a:lnTo>
                <a:lnTo>
                  <a:pt x="85028" y="195086"/>
                </a:lnTo>
                <a:lnTo>
                  <a:pt x="113877" y="192042"/>
                </a:lnTo>
                <a:close/>
              </a:path>
              <a:path w="197484" h="313054">
                <a:moveTo>
                  <a:pt x="170033" y="25920"/>
                </a:moveTo>
                <a:lnTo>
                  <a:pt x="86545" y="25920"/>
                </a:lnTo>
                <a:lnTo>
                  <a:pt x="100204" y="27456"/>
                </a:lnTo>
                <a:lnTo>
                  <a:pt x="112359" y="30501"/>
                </a:lnTo>
                <a:lnTo>
                  <a:pt x="147250" y="64004"/>
                </a:lnTo>
                <a:lnTo>
                  <a:pt x="154866" y="106697"/>
                </a:lnTo>
                <a:lnTo>
                  <a:pt x="151817" y="128023"/>
                </a:lnTo>
                <a:lnTo>
                  <a:pt x="142725" y="146346"/>
                </a:lnTo>
                <a:lnTo>
                  <a:pt x="127535" y="160061"/>
                </a:lnTo>
                <a:lnTo>
                  <a:pt x="109310" y="167672"/>
                </a:lnTo>
                <a:lnTo>
                  <a:pt x="89553" y="170716"/>
                </a:lnTo>
                <a:lnTo>
                  <a:pt x="158904" y="170716"/>
                </a:lnTo>
                <a:lnTo>
                  <a:pt x="163958" y="167672"/>
                </a:lnTo>
                <a:lnTo>
                  <a:pt x="182183" y="147869"/>
                </a:lnTo>
                <a:lnTo>
                  <a:pt x="192806" y="123456"/>
                </a:lnTo>
                <a:lnTo>
                  <a:pt x="197373" y="96042"/>
                </a:lnTo>
                <a:lnTo>
                  <a:pt x="194324" y="70107"/>
                </a:lnTo>
                <a:lnTo>
                  <a:pt x="188239" y="48782"/>
                </a:lnTo>
                <a:lnTo>
                  <a:pt x="176098" y="32023"/>
                </a:lnTo>
                <a:lnTo>
                  <a:pt x="170033" y="2592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11298" y="4814133"/>
            <a:ext cx="97160" cy="1463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52832" y="4788974"/>
            <a:ext cx="197485" cy="313055"/>
          </a:xfrm>
          <a:custGeom>
            <a:avLst/>
            <a:gdLst/>
            <a:ahLst/>
            <a:cxnLst/>
            <a:rect l="l" t="t" r="r" b="b"/>
            <a:pathLst>
              <a:path w="197484" h="313054">
                <a:moveTo>
                  <a:pt x="88063" y="0"/>
                </a:moveTo>
                <a:lnTo>
                  <a:pt x="94119" y="0"/>
                </a:lnTo>
                <a:lnTo>
                  <a:pt x="110827" y="0"/>
                </a:lnTo>
                <a:lnTo>
                  <a:pt x="129053" y="4566"/>
                </a:lnTo>
                <a:lnTo>
                  <a:pt x="176098" y="32023"/>
                </a:lnTo>
                <a:lnTo>
                  <a:pt x="194324" y="70107"/>
                </a:lnTo>
                <a:lnTo>
                  <a:pt x="197373" y="96042"/>
                </a:lnTo>
                <a:lnTo>
                  <a:pt x="192806" y="123456"/>
                </a:lnTo>
                <a:lnTo>
                  <a:pt x="163958" y="167672"/>
                </a:lnTo>
                <a:lnTo>
                  <a:pt x="113877" y="192042"/>
                </a:lnTo>
                <a:lnTo>
                  <a:pt x="85028" y="195086"/>
                </a:lnTo>
                <a:lnTo>
                  <a:pt x="59229" y="192042"/>
                </a:lnTo>
                <a:lnTo>
                  <a:pt x="60704" y="221021"/>
                </a:lnTo>
                <a:lnTo>
                  <a:pt x="60704" y="249972"/>
                </a:lnTo>
                <a:lnTo>
                  <a:pt x="62236" y="277428"/>
                </a:lnTo>
                <a:lnTo>
                  <a:pt x="62236" y="298754"/>
                </a:lnTo>
                <a:lnTo>
                  <a:pt x="63753" y="312468"/>
                </a:lnTo>
                <a:lnTo>
                  <a:pt x="12141" y="312468"/>
                </a:lnTo>
                <a:lnTo>
                  <a:pt x="12141" y="304843"/>
                </a:lnTo>
                <a:lnTo>
                  <a:pt x="13672" y="243869"/>
                </a:lnTo>
                <a:lnTo>
                  <a:pt x="13672" y="187475"/>
                </a:lnTo>
                <a:lnTo>
                  <a:pt x="13672" y="153957"/>
                </a:lnTo>
                <a:lnTo>
                  <a:pt x="13672" y="120412"/>
                </a:lnTo>
                <a:lnTo>
                  <a:pt x="13672" y="91461"/>
                </a:lnTo>
                <a:lnTo>
                  <a:pt x="12140" y="64004"/>
                </a:lnTo>
                <a:lnTo>
                  <a:pt x="10623" y="41156"/>
                </a:lnTo>
                <a:lnTo>
                  <a:pt x="6056" y="22875"/>
                </a:lnTo>
                <a:lnTo>
                  <a:pt x="0" y="10655"/>
                </a:lnTo>
                <a:lnTo>
                  <a:pt x="3049" y="3044"/>
                </a:lnTo>
                <a:lnTo>
                  <a:pt x="88063" y="0"/>
                </a:lnTo>
                <a:close/>
              </a:path>
            </a:pathLst>
          </a:custGeom>
          <a:ln w="3175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85866" y="4861364"/>
            <a:ext cx="390172" cy="2469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12455" y="4861364"/>
            <a:ext cx="988293" cy="3597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Szövegdoboz 24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961" y="469137"/>
            <a:ext cx="54957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 smtClean="0"/>
              <a:t>201</a:t>
            </a:r>
            <a:r>
              <a:rPr lang="hu-HU" sz="4000" spc="-25" dirty="0" smtClean="0"/>
              <a:t>8</a:t>
            </a:r>
            <a:r>
              <a:rPr sz="4000" spc="-25" dirty="0" smtClean="0"/>
              <a:t>/201</a:t>
            </a:r>
            <a:r>
              <a:rPr lang="hu-HU" sz="4000" spc="-25" dirty="0"/>
              <a:t>9</a:t>
            </a:r>
            <a:r>
              <a:rPr sz="4000" spc="-25" dirty="0" smtClean="0"/>
              <a:t>/1 </a:t>
            </a:r>
            <a:r>
              <a:rPr sz="4000" spc="-10" dirty="0"/>
              <a:t>ŐSZI</a:t>
            </a:r>
            <a:r>
              <a:rPr sz="4000" spc="-200" dirty="0"/>
              <a:t> </a:t>
            </a:r>
            <a:r>
              <a:rPr sz="4000" spc="-10" dirty="0"/>
              <a:t>FÉLÉV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5684"/>
              </p:ext>
            </p:extLst>
          </p:nvPr>
        </p:nvGraphicFramePr>
        <p:xfrm>
          <a:off x="280220" y="2362200"/>
          <a:ext cx="9789609" cy="3279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42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8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7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címe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D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tartó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D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Dátum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D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Kenyérsüté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s és </a:t>
                      </a:r>
                      <a:r>
                        <a:rPr lang="hu-HU" sz="1800" spc="-5" baseline="0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bélzet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vizsgálat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Németh</a:t>
                      </a:r>
                      <a:r>
                        <a:rPr lang="hu-HU" sz="1800" spc="-5" baseline="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 Renáta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ea typeface="+mn-ea"/>
                          <a:cs typeface="Corbel"/>
                        </a:rPr>
                        <a:t>október 03. </a:t>
                      </a:r>
                      <a:r>
                        <a:rPr lang="hu-HU" sz="1800" b="0" spc="-5" dirty="0" smtClean="0">
                          <a:solidFill>
                            <a:schemeClr val="tx1"/>
                          </a:solidFill>
                          <a:latin typeface="Corbel"/>
                          <a:ea typeface="+mn-ea"/>
                          <a:cs typeface="Corbel"/>
                        </a:rPr>
                        <a:t>16:00</a:t>
                      </a:r>
                      <a:endParaRPr sz="1800" b="0" spc="-5" dirty="0">
                        <a:solidFill>
                          <a:schemeClr val="tx1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Egészségügyi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gyorsfejlesztés papíralapon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Jurányi Eszter Petra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477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október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10</a:t>
                      </a:r>
                      <a:r>
                        <a:rPr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 </a:t>
                      </a:r>
                      <a:r>
                        <a:rPr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lang="hu-HU"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6</a:t>
                      </a:r>
                      <a:r>
                        <a:rPr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:00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1149">
                <a:tc>
                  <a:txBody>
                    <a:bodyPr/>
                    <a:lstStyle/>
                    <a:p>
                      <a:pPr marL="273050" marR="257175" indent="0" algn="ctr" defTabSz="311150">
                        <a:lnSpc>
                          <a:spcPct val="100000"/>
                        </a:lnSpc>
                        <a:spcBef>
                          <a:spcPts val="919"/>
                        </a:spcBef>
                        <a:tabLst/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DNS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-izolálás </a:t>
                      </a:r>
                      <a:r>
                        <a:rPr lang="hu-HU" sz="1800" spc="-5" baseline="0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eukarióta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sejtekből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16839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Németh Bence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spc="-5" dirty="0" err="1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november</a:t>
                      </a: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0</a:t>
                      </a:r>
                      <a:r>
                        <a:rPr lang="hu-HU"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7</a:t>
                      </a:r>
                      <a:r>
                        <a:rPr sz="1800" spc="-1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sz="1800" spc="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17:00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7862">
                <a:tc>
                  <a:txBody>
                    <a:bodyPr/>
                    <a:lstStyle/>
                    <a:p>
                      <a:pPr marL="1417320" marR="492125" indent="-91757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3D gyomtatás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765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Kovács Norbert Krisztián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571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spc="-5" dirty="0" err="1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november</a:t>
                      </a:r>
                      <a:r>
                        <a:rPr sz="1800" spc="-5" dirty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21</a:t>
                      </a:r>
                      <a:r>
                        <a:rPr sz="180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 </a:t>
                      </a:r>
                      <a:r>
                        <a:rPr sz="1800" spc="-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lang="hu-HU"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4</a:t>
                      </a:r>
                      <a:r>
                        <a:rPr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:00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861047" y="390143"/>
            <a:ext cx="2011679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457200"/>
            <a:ext cx="1400555" cy="955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21081" y="1185549"/>
            <a:ext cx="882326" cy="385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49085" y="1192933"/>
            <a:ext cx="625871" cy="490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3113" y="1360798"/>
            <a:ext cx="801512" cy="209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71055"/>
            <a:ext cx="603278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 smtClean="0"/>
              <a:t>201</a:t>
            </a:r>
            <a:r>
              <a:rPr lang="hu-HU" sz="4000" spc="-25" dirty="0" smtClean="0"/>
              <a:t>8</a:t>
            </a:r>
            <a:r>
              <a:rPr sz="4000" spc="-25" dirty="0" smtClean="0"/>
              <a:t>/201</a:t>
            </a:r>
            <a:r>
              <a:rPr lang="hu-HU" sz="4000" spc="-25" dirty="0"/>
              <a:t>9</a:t>
            </a:r>
            <a:r>
              <a:rPr sz="4000" spc="-25" dirty="0" smtClean="0"/>
              <a:t>/2 </a:t>
            </a:r>
            <a:r>
              <a:rPr sz="4000" spc="-100" dirty="0"/>
              <a:t>TAVASZI</a:t>
            </a:r>
            <a:r>
              <a:rPr sz="4000" spc="-335" dirty="0"/>
              <a:t> </a:t>
            </a:r>
            <a:r>
              <a:rPr sz="4000" spc="-5" dirty="0"/>
              <a:t>FÉLÉV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13472"/>
              </p:ext>
            </p:extLst>
          </p:nvPr>
        </p:nvGraphicFramePr>
        <p:xfrm>
          <a:off x="304800" y="2342047"/>
          <a:ext cx="10169808" cy="342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3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27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32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414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címe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Labor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tartó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Dátum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66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3974">
                <a:tc>
                  <a:txBody>
                    <a:bodyPr/>
                    <a:lstStyle/>
                    <a:p>
                      <a:pPr marL="1417320" marR="492125" indent="-917575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3D nyomtatás</a:t>
                      </a:r>
                      <a:endParaRPr lang="hu-HU" sz="1800" dirty="0">
                        <a:latin typeface="Corbel"/>
                        <a:cs typeface="Corbe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Kovács Norbert Krisztián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Április.15.</a:t>
                      </a:r>
                      <a:r>
                        <a:rPr sz="1800" spc="35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17:00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4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Kenyérsütés és </a:t>
                      </a:r>
                      <a:r>
                        <a:rPr lang="hu-HU" sz="1800" spc="-5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bélzet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vizsgálat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Németh Renáta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április</a:t>
                      </a:r>
                      <a:r>
                        <a:rPr lang="hu-HU" sz="1800" spc="-5" baseline="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5" baseline="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26</a:t>
                      </a:r>
                      <a:r>
                        <a:rPr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sz="180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14:00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DNS hibajavító mechanizmusok kvantitatív vizsgálata </a:t>
                      </a:r>
                      <a:r>
                        <a:rPr lang="hu-HU" sz="1800" spc="-5" dirty="0" err="1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qPCR-rel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1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Molnár</a:t>
                      </a:r>
                      <a:r>
                        <a:rPr lang="hu-HU" sz="1800" spc="-10" baseline="0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 Dániel</a:t>
                      </a:r>
                      <a:endParaRPr sz="1800" dirty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május.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09.</a:t>
                      </a:r>
                      <a:r>
                        <a:rPr sz="1800" spc="33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10" dirty="0" smtClean="0">
                          <a:solidFill>
                            <a:schemeClr val="tx1"/>
                          </a:solidFill>
                          <a:latin typeface="Corbel"/>
                          <a:ea typeface="+mn-ea"/>
                          <a:cs typeface="Corbel"/>
                        </a:rPr>
                        <a:t>16:00</a:t>
                      </a:r>
                      <a:endParaRPr sz="1800" spc="-10" dirty="0">
                        <a:solidFill>
                          <a:schemeClr val="tx1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439738" marR="492125" indent="58738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Szerves</a:t>
                      </a:r>
                      <a:r>
                        <a:rPr lang="hu-HU" sz="1800" spc="-5" baseline="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reakciók vizsgálata mikrohullámú reaktorban</a:t>
                      </a:r>
                      <a:endParaRPr lang="hu-HU" sz="1800" dirty="0">
                        <a:latin typeface="Corbel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pc="-10" dirty="0" smtClean="0">
                          <a:solidFill>
                            <a:schemeClr val="tx1"/>
                          </a:solidFill>
                          <a:latin typeface="Corbel"/>
                          <a:ea typeface="+mn-ea"/>
                          <a:cs typeface="Corbel"/>
                        </a:rPr>
                        <a:t>Harsági Nikoletta</a:t>
                      </a:r>
                      <a:endParaRPr sz="1800" spc="-10" dirty="0">
                        <a:solidFill>
                          <a:schemeClr val="tx1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pc="-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május.13</a:t>
                      </a:r>
                      <a:r>
                        <a:rPr lang="hu-HU" sz="1800" spc="-15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.</a:t>
                      </a:r>
                      <a:r>
                        <a:rPr lang="hu-HU" sz="1800" spc="10" dirty="0" smtClean="0">
                          <a:solidFill>
                            <a:srgbClr val="2C2C2C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lang="hu-HU" sz="1800" spc="-5" dirty="0" smtClean="0">
                          <a:solidFill>
                            <a:schemeClr val="tx1"/>
                          </a:solidFill>
                          <a:latin typeface="Corbel"/>
                          <a:cs typeface="Corbel"/>
                        </a:rPr>
                        <a:t>17:00</a:t>
                      </a:r>
                      <a:endParaRPr lang="hu-HU" sz="1800" dirty="0" smtClean="0">
                        <a:solidFill>
                          <a:schemeClr val="tx1"/>
                        </a:solidFill>
                        <a:latin typeface="Corbel"/>
                        <a:cs typeface="Corbe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194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861047" y="390143"/>
            <a:ext cx="2011679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457200"/>
            <a:ext cx="1400555" cy="955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21081" y="1185549"/>
            <a:ext cx="882326" cy="385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49085" y="1192933"/>
            <a:ext cx="625871" cy="490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3113" y="1360798"/>
            <a:ext cx="801512" cy="209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44585" y="623932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598734"/>
            <a:ext cx="7404989" cy="168379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 algn="ctr">
              <a:lnSpc>
                <a:spcPts val="4079"/>
              </a:lnSpc>
              <a:spcBef>
                <a:spcPts val="830"/>
              </a:spcBef>
            </a:pPr>
            <a:r>
              <a:rPr lang="hu-HU" sz="3600" cap="small" spc="-5" dirty="0" smtClean="0"/>
              <a:t>Kenyérsütés és </a:t>
            </a:r>
            <a:r>
              <a:rPr lang="hu-HU" sz="3600" cap="small" spc="-5" dirty="0" err="1" smtClean="0"/>
              <a:t>bélzet</a:t>
            </a:r>
            <a:r>
              <a:rPr lang="hu-HU" sz="3600" cap="small" spc="-5" dirty="0" smtClean="0"/>
              <a:t> vizsgálat</a:t>
            </a:r>
            <a:r>
              <a:rPr lang="hu-HU" sz="4000" cap="small" spc="-5" dirty="0"/>
              <a:t/>
            </a:r>
            <a:br>
              <a:rPr lang="hu-HU" sz="4000" cap="small" spc="-5" dirty="0"/>
            </a:br>
            <a:r>
              <a:rPr lang="hu-HU" sz="4000" spc="-5" dirty="0" smtClean="0"/>
              <a:t/>
            </a:r>
            <a:br>
              <a:rPr lang="hu-HU" sz="4000" spc="-5" dirty="0" smtClean="0"/>
            </a:br>
            <a:endParaRPr lang="hu-HU" sz="40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536430" cy="2723438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október 03. 16:00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Németh Renáta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Helyszín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CH </a:t>
            </a: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épület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, 1. emelet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2200" dirty="0" smtClean="0">
              <a:latin typeface="Corbel"/>
              <a:cs typeface="Corbel"/>
            </a:endParaRPr>
          </a:p>
          <a:p>
            <a:pPr marL="195580" marR="5080" indent="-182880">
              <a:lnSpc>
                <a:spcPct val="90000"/>
              </a:lnSpc>
              <a:spcBef>
                <a:spcPts val="139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Barna Sára, Harsági Nikoletta, Lukács Flóra, Móricz Márta Mikolt, Turóczi Fanni, Vészi Blanka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91143" y="5611367"/>
            <a:ext cx="2421636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10960" y="5615789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2283" y="5624691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8664" y="5827056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779" y="392147"/>
            <a:ext cx="6556375" cy="11531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4079"/>
              </a:lnSpc>
              <a:spcBef>
                <a:spcPts val="830"/>
              </a:spcBef>
            </a:pPr>
            <a:r>
              <a:rPr lang="hu-HU" sz="4000" cap="small" spc="-5" dirty="0"/>
              <a:t>Egészségügyi gyorsfejlesztés papíralapon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040495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Időpont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október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10.</a:t>
            </a:r>
            <a:r>
              <a:rPr sz="220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Jurányi Eszter Petra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Helyszín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BME CH épület, Analitika labor</a:t>
            </a:r>
            <a:endParaRPr sz="2200" dirty="0" smtClean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1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Ambrózi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Boglárka, Jurányi Eszter Petra, Kovács András, Kozák Dóra, Kozma József, Lukács Flóra, Tóth Lőrinc, Szathmári Balázs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594003"/>
            <a:ext cx="787209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0" marR="257175" indent="0" algn="l" defTabSz="311150">
              <a:lnSpc>
                <a:spcPct val="100000"/>
              </a:lnSpc>
              <a:spcBef>
                <a:spcPts val="919"/>
              </a:spcBef>
              <a:tabLst/>
            </a:pPr>
            <a:r>
              <a:rPr lang="hu-HU" sz="2800" cap="small" dirty="0"/>
              <a:t>DNS-izolálás </a:t>
            </a:r>
            <a:r>
              <a:rPr lang="hu-HU" sz="2800" cap="small" dirty="0" err="1"/>
              <a:t>eukarióta</a:t>
            </a:r>
            <a:r>
              <a:rPr lang="hu-HU" sz="2800" cap="small" dirty="0"/>
              <a:t> sejtekből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239250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november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20" dirty="0" smtClean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r>
              <a:rPr lang="hu-HU" sz="2200" spc="-20" dirty="0" smtClean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r>
              <a:rPr sz="2200" spc="-20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1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17:00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5" smtClean="0">
                <a:solidFill>
                  <a:srgbClr val="FFFFFF"/>
                </a:solidFill>
                <a:latin typeface="Corbel"/>
                <a:cs typeface="Corbel"/>
              </a:rPr>
              <a:t>Németh Bence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CH </a:t>
            </a: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épület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, 3. emelet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 Farkas Miklós Artúr, Horváth Péter, Kovács Gábor, Orbán Bertalan, Tóth Lőrinc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360" y="571659"/>
            <a:ext cx="5425440" cy="525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995"/>
              </a:lnSpc>
              <a:spcBef>
                <a:spcPts val="100"/>
              </a:spcBef>
            </a:pPr>
            <a:r>
              <a:rPr lang="hu-HU" sz="3600" cap="small" spc="-5" dirty="0" smtClean="0"/>
              <a:t>3D nyomtatás</a:t>
            </a:r>
            <a:endParaRPr lang="hu-HU" sz="3600" cap="small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387840" cy="3091231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november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21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-5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 Kovács Norbert Krisztián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MT</a:t>
            </a:r>
            <a:r>
              <a:rPr sz="2200" spc="-7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épület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10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Résztvevők: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Ambrózi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Boglárka, Boncz Luca,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Diczházi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Dániel,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Fónagy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Péter, Horváth Dorottya, Horváth Lívia,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Kishonti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Pál, Lukács Flóra, Tóth Blanka, Turóczi Fanni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811" y="487798"/>
            <a:ext cx="8610600" cy="63222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4079"/>
              </a:lnSpc>
              <a:spcBef>
                <a:spcPts val="830"/>
              </a:spcBef>
            </a:pPr>
            <a:r>
              <a:rPr lang="hu-HU" sz="3600" cap="small" dirty="0" smtClean="0"/>
              <a:t>3D nyomtatás</a:t>
            </a:r>
            <a:endParaRPr sz="28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9257030" cy="271676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április 15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-1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rbel"/>
                <a:cs typeface="Corbel"/>
              </a:rPr>
              <a:t>17:00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 err="1" smtClean="0">
                <a:solidFill>
                  <a:srgbClr val="FFFFFF"/>
                </a:solidFill>
                <a:latin typeface="Corbel"/>
                <a:cs typeface="Corbel"/>
              </a:rPr>
              <a:t>Labortartó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: Kovács Norbert Krisztián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Helyszín: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BME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MT épület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9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Balogh Dávid, Jurányi Eszter Petra,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Kishonti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Pál, Kovács Gábor, Kozák Dóra, Lóczi Hanna, Tóth Lőrinc, Vészi Blanka, Záhonyi Petra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515690"/>
            <a:ext cx="7872095" cy="57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440"/>
              </a:lnSpc>
              <a:spcBef>
                <a:spcPts val="95"/>
              </a:spcBef>
            </a:pPr>
            <a:r>
              <a:rPr lang="hu-HU" sz="4000" cap="small" spc="-50" dirty="0" smtClean="0"/>
              <a:t>Kenyérsütés és </a:t>
            </a:r>
            <a:r>
              <a:rPr lang="hu-HU" sz="4000" cap="small" spc="-50" dirty="0" err="1" smtClean="0"/>
              <a:t>Bélzet</a:t>
            </a:r>
            <a:r>
              <a:rPr lang="hu-HU" sz="4000" cap="small" spc="-50" dirty="0" smtClean="0"/>
              <a:t> Vizsgálat</a:t>
            </a:r>
            <a:endParaRPr sz="4000" cap="small" dirty="0"/>
          </a:p>
        </p:txBody>
      </p:sp>
      <p:sp>
        <p:nvSpPr>
          <p:cNvPr id="3" name="object 3"/>
          <p:cNvSpPr txBox="1"/>
          <p:nvPr/>
        </p:nvSpPr>
        <p:spPr>
          <a:xfrm>
            <a:off x="1281811" y="1851176"/>
            <a:ext cx="8994775" cy="303737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Időpont: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április 26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r>
              <a:rPr sz="2200" spc="42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15" dirty="0" smtClean="0">
                <a:solidFill>
                  <a:srgbClr val="FFFFFF"/>
                </a:solidFill>
                <a:latin typeface="Corbel"/>
                <a:cs typeface="Corbel"/>
              </a:rPr>
              <a:t>14:00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Labortartó: 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Németh Renáta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Helyszín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sz="2200" spc="-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 smtClean="0">
                <a:solidFill>
                  <a:srgbClr val="FFFFFF"/>
                </a:solidFill>
                <a:latin typeface="Corbel"/>
                <a:cs typeface="Corbel"/>
              </a:rPr>
              <a:t>BME CH épület 1. emelet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Résztvevők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száma:</a:t>
            </a:r>
            <a:r>
              <a:rPr sz="2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hu-HU" sz="2200" spc="-5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2200" dirty="0">
              <a:latin typeface="Corbel"/>
              <a:cs typeface="Corbel"/>
            </a:endParaRP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Font typeface="Wingdings"/>
              <a:buChar char=""/>
              <a:tabLst>
                <a:tab pos="195580" algn="l"/>
              </a:tabLst>
            </a:pPr>
            <a:r>
              <a:rPr sz="2200" spc="-10" dirty="0" err="1">
                <a:solidFill>
                  <a:srgbClr val="FFFFFF"/>
                </a:solidFill>
                <a:latin typeface="Corbel"/>
                <a:cs typeface="Corbel"/>
              </a:rPr>
              <a:t>Résztvevők</a:t>
            </a:r>
            <a:r>
              <a:rPr sz="2200" spc="-10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Horváth József Áron, </a:t>
            </a:r>
            <a:r>
              <a:rPr lang="hu-HU" sz="2200" spc="-10" dirty="0" err="1" smtClean="0">
                <a:solidFill>
                  <a:srgbClr val="FFFFFF"/>
                </a:solidFill>
                <a:latin typeface="Corbel"/>
                <a:cs typeface="Corbel"/>
              </a:rPr>
              <a:t>Karasz</a:t>
            </a:r>
            <a:r>
              <a:rPr lang="hu-HU" sz="2200" spc="-10" dirty="0" smtClean="0">
                <a:solidFill>
                  <a:srgbClr val="FFFFFF"/>
                </a:solidFill>
                <a:latin typeface="Corbel"/>
                <a:cs typeface="Corbel"/>
              </a:rPr>
              <a:t> Adél Mária, Kolozsvári Péter Zsolt, Kovács András Bendegúz, Kovács Panna, Lukács Flóra, Tóth Lőrinc, Záhonyi Petra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5152" y="5132832"/>
            <a:ext cx="2421636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9552" y="228600"/>
            <a:ext cx="1685544" cy="1150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728" y="5170780"/>
            <a:ext cx="1061786" cy="464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051" y="5179683"/>
            <a:ext cx="753171" cy="591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7432" y="5382048"/>
            <a:ext cx="964535" cy="253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zövegdoboz 8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NTP-SZKOLL-18-0051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545</Words>
  <Application>Microsoft Office PowerPoint</Application>
  <PresentationFormat>Szélesvásznú</PresentationFormat>
  <Paragraphs>99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Calibri</vt:lpstr>
      <vt:lpstr>Corbel</vt:lpstr>
      <vt:lpstr>Times New Roman</vt:lpstr>
      <vt:lpstr>Wingdings</vt:lpstr>
      <vt:lpstr>Office Theme</vt:lpstr>
      <vt:lpstr>PowerPoint bemutató</vt:lpstr>
      <vt:lpstr>2018/2019/1 ŐSZI FÉLÉV</vt:lpstr>
      <vt:lpstr>2018/2019/2 TAVASZI FÉLÉV</vt:lpstr>
      <vt:lpstr>Kenyérsütés és bélzet vizsgálat  </vt:lpstr>
      <vt:lpstr>Egészségügyi gyorsfejlesztés papíralapon</vt:lpstr>
      <vt:lpstr>DNS-izolálás eukarióta sejtekből</vt:lpstr>
      <vt:lpstr>3D nyomtatás</vt:lpstr>
      <vt:lpstr>3D nyomtatás</vt:lpstr>
      <vt:lpstr>Kenyérsütés és Bélzet Vizsgálat</vt:lpstr>
      <vt:lpstr>DNS hibajavító mechanizmusok kvantitatív vizsgálata qPCR-rel</vt:lpstr>
      <vt:lpstr>Szerves reakciók vizsgálata mikrohullámú reaktorban</vt:lpstr>
      <vt:lpstr>KÖSZÖNJÜK!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Szent-györgyi Albert szakkollégium laborkurzus</dc:title>
  <dc:creator>D Kata</dc:creator>
  <cp:lastModifiedBy>István Kese</cp:lastModifiedBy>
  <cp:revision>30</cp:revision>
  <dcterms:created xsi:type="dcterms:W3CDTF">2018-06-11T16:06:38Z</dcterms:created>
  <dcterms:modified xsi:type="dcterms:W3CDTF">2019-06-24T17:30:40Z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2018-06-11T00:00:00Z</vt:filetime>
  </property>
</Properties>
</file>