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4" r:id="rId4"/>
    <p:sldId id="263" r:id="rId5"/>
    <p:sldId id="265" r:id="rId6"/>
    <p:sldId id="262" r:id="rId7"/>
    <p:sldId id="259" r:id="rId8"/>
    <p:sldId id="258" r:id="rId9"/>
    <p:sldId id="260" r:id="rId10"/>
    <p:sldId id="261" r:id="rId11"/>
  </p:sldIdLst>
  <p:sldSz cx="12192000" cy="6858000"/>
  <p:notesSz cx="12192000" cy="6858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orbel" panose="020B050302020402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1" roundtripDataSignature="AMtx7mi1eWfRQRD0UFfx5z75s2IFJ84+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54C8F52-5737-4162-AA5C-2EF10415EFA4}">
  <a:tblStyle styleId="{354C8F52-5737-4162-AA5C-2EF10415EFA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68" y="6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1963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6573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0554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7676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d19dc62806_0_1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gd19dc62806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d19dc62806_0_0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gd19dc6280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d19dc62806_0_22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d19dc62806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5"/>
          <p:cNvSpPr txBox="1">
            <a:spLocks noGrp="1"/>
          </p:cNvSpPr>
          <p:nvPr>
            <p:ph type="title"/>
          </p:nvPr>
        </p:nvSpPr>
        <p:spPr>
          <a:xfrm>
            <a:off x="602386" y="2173604"/>
            <a:ext cx="10987227" cy="1506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>
                <a:solidFill>
                  <a:srgbClr val="099BD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5"/>
          <p:cNvSpPr txBox="1">
            <a:spLocks noGrp="1"/>
          </p:cNvSpPr>
          <p:nvPr>
            <p:ph type="body" idx="1"/>
          </p:nvPr>
        </p:nvSpPr>
        <p:spPr>
          <a:xfrm>
            <a:off x="602386" y="2173604"/>
            <a:ext cx="10987227" cy="1506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>
                <a:solidFill>
                  <a:srgbClr val="099BD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6"/>
          <p:cNvSpPr txBox="1">
            <a:spLocks noGrp="1"/>
          </p:cNvSpPr>
          <p:nvPr>
            <p:ph type="title"/>
          </p:nvPr>
        </p:nvSpPr>
        <p:spPr>
          <a:xfrm>
            <a:off x="602386" y="2173604"/>
            <a:ext cx="10987227" cy="1506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>
                <a:solidFill>
                  <a:srgbClr val="099BD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subTitle" idx="1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7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>
            <a:spLocks noGrp="1"/>
          </p:cNvSpPr>
          <p:nvPr>
            <p:ph type="title"/>
          </p:nvPr>
        </p:nvSpPr>
        <p:spPr>
          <a:xfrm>
            <a:off x="602386" y="2173604"/>
            <a:ext cx="10987227" cy="1506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>
                <a:solidFill>
                  <a:srgbClr val="099BD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body" idx="1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body" idx="2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9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/>
          <p:nvPr/>
        </p:nvSpPr>
        <p:spPr>
          <a:xfrm>
            <a:off x="0" y="0"/>
            <a:ext cx="12192000" cy="177165"/>
          </a:xfrm>
          <a:custGeom>
            <a:avLst/>
            <a:gdLst/>
            <a:ahLst/>
            <a:cxnLst/>
            <a:rect l="l" t="t" r="r" b="b"/>
            <a:pathLst>
              <a:path w="12192000" h="177165" extrusionOk="0">
                <a:moveTo>
                  <a:pt x="0" y="176784"/>
                </a:moveTo>
                <a:lnTo>
                  <a:pt x="12192000" y="176784"/>
                </a:lnTo>
                <a:lnTo>
                  <a:pt x="12192000" y="0"/>
                </a:lnTo>
                <a:lnTo>
                  <a:pt x="0" y="0"/>
                </a:lnTo>
                <a:lnTo>
                  <a:pt x="0" y="176784"/>
                </a:lnTo>
                <a:close/>
              </a:path>
            </a:pathLst>
          </a:custGeom>
          <a:solidFill>
            <a:srgbClr val="099BD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14"/>
          <p:cNvSpPr/>
          <p:nvPr/>
        </p:nvSpPr>
        <p:spPr>
          <a:xfrm>
            <a:off x="0" y="1822704"/>
            <a:ext cx="12192000" cy="5035550"/>
          </a:xfrm>
          <a:custGeom>
            <a:avLst/>
            <a:gdLst/>
            <a:ahLst/>
            <a:cxnLst/>
            <a:rect l="l" t="t" r="r" b="b"/>
            <a:pathLst>
              <a:path w="12192000" h="5035550" extrusionOk="0">
                <a:moveTo>
                  <a:pt x="0" y="5035295"/>
                </a:moveTo>
                <a:lnTo>
                  <a:pt x="12192000" y="5035295"/>
                </a:lnTo>
                <a:lnTo>
                  <a:pt x="12192000" y="0"/>
                </a:lnTo>
                <a:lnTo>
                  <a:pt x="0" y="0"/>
                </a:lnTo>
                <a:lnTo>
                  <a:pt x="0" y="5035295"/>
                </a:lnTo>
                <a:close/>
              </a:path>
            </a:pathLst>
          </a:custGeom>
          <a:solidFill>
            <a:srgbClr val="099BD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;p14"/>
          <p:cNvSpPr/>
          <p:nvPr/>
        </p:nvSpPr>
        <p:spPr>
          <a:xfrm>
            <a:off x="0" y="176784"/>
            <a:ext cx="12189460" cy="1645920"/>
          </a:xfrm>
          <a:custGeom>
            <a:avLst/>
            <a:gdLst/>
            <a:ahLst/>
            <a:cxnLst/>
            <a:rect l="l" t="t" r="r" b="b"/>
            <a:pathLst>
              <a:path w="12189460" h="1645920" extrusionOk="0">
                <a:moveTo>
                  <a:pt x="0" y="1645920"/>
                </a:moveTo>
                <a:lnTo>
                  <a:pt x="12188952" y="1645920"/>
                </a:lnTo>
                <a:lnTo>
                  <a:pt x="12188952" y="0"/>
                </a:lnTo>
                <a:lnTo>
                  <a:pt x="0" y="0"/>
                </a:lnTo>
                <a:lnTo>
                  <a:pt x="0" y="16459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;p14"/>
          <p:cNvSpPr txBox="1">
            <a:spLocks noGrp="1"/>
          </p:cNvSpPr>
          <p:nvPr>
            <p:ph type="title"/>
          </p:nvPr>
        </p:nvSpPr>
        <p:spPr>
          <a:xfrm>
            <a:off x="602386" y="2173604"/>
            <a:ext cx="10987227" cy="1506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099BD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14"/>
          <p:cNvSpPr txBox="1">
            <a:spLocks noGrp="1"/>
          </p:cNvSpPr>
          <p:nvPr>
            <p:ph type="body" idx="1"/>
          </p:nvPr>
        </p:nvSpPr>
        <p:spPr>
          <a:xfrm>
            <a:off x="602386" y="2173604"/>
            <a:ext cx="10987227" cy="1506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099BD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 b="0" u="none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2.pn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"/>
          <p:cNvSpPr/>
          <p:nvPr/>
        </p:nvSpPr>
        <p:spPr>
          <a:xfrm>
            <a:off x="0" y="0"/>
            <a:ext cx="12192000" cy="2059305"/>
          </a:xfrm>
          <a:custGeom>
            <a:avLst/>
            <a:gdLst/>
            <a:ahLst/>
            <a:cxnLst/>
            <a:rect l="l" t="t" r="r" b="b"/>
            <a:pathLst>
              <a:path w="12192000" h="2059305" extrusionOk="0">
                <a:moveTo>
                  <a:pt x="0" y="2058924"/>
                </a:moveTo>
                <a:lnTo>
                  <a:pt x="12192000" y="2058924"/>
                </a:lnTo>
                <a:lnTo>
                  <a:pt x="12192000" y="0"/>
                </a:lnTo>
                <a:lnTo>
                  <a:pt x="0" y="0"/>
                </a:lnTo>
                <a:lnTo>
                  <a:pt x="0" y="2058924"/>
                </a:lnTo>
                <a:close/>
              </a:path>
            </a:pathLst>
          </a:custGeom>
          <a:solidFill>
            <a:srgbClr val="099BD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1"/>
          <p:cNvSpPr/>
          <p:nvPr/>
        </p:nvSpPr>
        <p:spPr>
          <a:xfrm>
            <a:off x="-2540" y="3887723"/>
            <a:ext cx="12192000" cy="2970530"/>
          </a:xfrm>
          <a:custGeom>
            <a:avLst/>
            <a:gdLst/>
            <a:ahLst/>
            <a:cxnLst/>
            <a:rect l="l" t="t" r="r" b="b"/>
            <a:pathLst>
              <a:path w="12192000" h="2970529" extrusionOk="0">
                <a:moveTo>
                  <a:pt x="0" y="2970275"/>
                </a:moveTo>
                <a:lnTo>
                  <a:pt x="12192000" y="2970275"/>
                </a:lnTo>
                <a:lnTo>
                  <a:pt x="12192000" y="0"/>
                </a:lnTo>
                <a:lnTo>
                  <a:pt x="0" y="0"/>
                </a:lnTo>
                <a:lnTo>
                  <a:pt x="0" y="2970275"/>
                </a:lnTo>
                <a:close/>
              </a:path>
            </a:pathLst>
          </a:custGeom>
          <a:solidFill>
            <a:srgbClr val="099BD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1"/>
          <p:cNvSpPr/>
          <p:nvPr/>
        </p:nvSpPr>
        <p:spPr>
          <a:xfrm>
            <a:off x="0" y="2058923"/>
            <a:ext cx="12189460" cy="1828800"/>
          </a:xfrm>
          <a:custGeom>
            <a:avLst/>
            <a:gdLst/>
            <a:ahLst/>
            <a:cxnLst/>
            <a:rect l="l" t="t" r="r" b="b"/>
            <a:pathLst>
              <a:path w="12189460" h="1828800" extrusionOk="0">
                <a:moveTo>
                  <a:pt x="0" y="1828800"/>
                </a:moveTo>
                <a:lnTo>
                  <a:pt x="12188952" y="1828800"/>
                </a:lnTo>
                <a:lnTo>
                  <a:pt x="12188952" y="0"/>
                </a:lnTo>
                <a:lnTo>
                  <a:pt x="0" y="0"/>
                </a:lnTo>
                <a:lnTo>
                  <a:pt x="0" y="18288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"/>
          <p:cNvSpPr txBox="1">
            <a:spLocks noGrp="1"/>
          </p:cNvSpPr>
          <p:nvPr>
            <p:ph type="body" idx="1"/>
          </p:nvPr>
        </p:nvSpPr>
        <p:spPr>
          <a:xfrm>
            <a:off x="602386" y="2173604"/>
            <a:ext cx="10987227" cy="1506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7150" rIns="0" bIns="0" anchor="t" anchorCtr="0">
            <a:spAutoFit/>
          </a:bodyPr>
          <a:lstStyle/>
          <a:p>
            <a:pPr marL="12700" marR="5080" lvl="0" indent="153797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SZENT-GYÖRGYI ALBERT  SZAKKOLLÉGIUM LABORKURZUS</a:t>
            </a:r>
            <a:endParaRPr/>
          </a:p>
        </p:txBody>
      </p:sp>
      <p:sp>
        <p:nvSpPr>
          <p:cNvPr id="50" name="Google Shape;50;p1"/>
          <p:cNvSpPr txBox="1"/>
          <p:nvPr/>
        </p:nvSpPr>
        <p:spPr>
          <a:xfrm>
            <a:off x="3451373" y="4033682"/>
            <a:ext cx="5375910" cy="32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2021/2022/2- 2022/2023/1.félév</a:t>
            </a:r>
            <a:endParaRPr sz="2000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1" name="Google Shape;51;p1"/>
          <p:cNvSpPr/>
          <p:nvPr/>
        </p:nvSpPr>
        <p:spPr>
          <a:xfrm>
            <a:off x="7857743" y="4928615"/>
            <a:ext cx="3197352" cy="64007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1"/>
          <p:cNvSpPr/>
          <p:nvPr/>
        </p:nvSpPr>
        <p:spPr>
          <a:xfrm>
            <a:off x="812291" y="4061459"/>
            <a:ext cx="2371344" cy="161848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"/>
          <p:cNvSpPr/>
          <p:nvPr/>
        </p:nvSpPr>
        <p:spPr>
          <a:xfrm>
            <a:off x="4707712" y="4939097"/>
            <a:ext cx="1313004" cy="57432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"/>
          <p:cNvSpPr/>
          <p:nvPr/>
        </p:nvSpPr>
        <p:spPr>
          <a:xfrm>
            <a:off x="3707703" y="4950105"/>
            <a:ext cx="931371" cy="730882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"/>
          <p:cNvSpPr/>
          <p:nvPr/>
        </p:nvSpPr>
        <p:spPr>
          <a:xfrm>
            <a:off x="6139328" y="5200359"/>
            <a:ext cx="1192743" cy="313066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"/>
          <p:cNvSpPr txBox="1"/>
          <p:nvPr/>
        </p:nvSpPr>
        <p:spPr>
          <a:xfrm>
            <a:off x="9873995" y="6240254"/>
            <a:ext cx="2362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NTP-SZKOLL-21-0051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3"/>
          <p:cNvSpPr txBox="1">
            <a:spLocks noGrp="1"/>
          </p:cNvSpPr>
          <p:nvPr>
            <p:ph type="title"/>
          </p:nvPr>
        </p:nvSpPr>
        <p:spPr>
          <a:xfrm>
            <a:off x="4620005" y="647776"/>
            <a:ext cx="3326566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4000" dirty="0"/>
              <a:t>KÖSZÖNJÜK!</a:t>
            </a:r>
            <a:endParaRPr sz="4000" dirty="0"/>
          </a:p>
        </p:txBody>
      </p:sp>
      <p:sp>
        <p:nvSpPr>
          <p:cNvPr id="110" name="Google Shape;110;p13"/>
          <p:cNvSpPr/>
          <p:nvPr/>
        </p:nvSpPr>
        <p:spPr>
          <a:xfrm>
            <a:off x="6539483" y="2866644"/>
            <a:ext cx="4261104" cy="85344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3"/>
          <p:cNvSpPr/>
          <p:nvPr/>
        </p:nvSpPr>
        <p:spPr>
          <a:xfrm>
            <a:off x="778763" y="2866644"/>
            <a:ext cx="3785616" cy="258470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3"/>
          <p:cNvSpPr/>
          <p:nvPr/>
        </p:nvSpPr>
        <p:spPr>
          <a:xfrm>
            <a:off x="7293126" y="4436857"/>
            <a:ext cx="223520" cy="264160"/>
          </a:xfrm>
          <a:custGeom>
            <a:avLst/>
            <a:gdLst/>
            <a:ahLst/>
            <a:cxnLst/>
            <a:rect l="l" t="t" r="r" b="b"/>
            <a:pathLst>
              <a:path w="223520" h="264160" extrusionOk="0">
                <a:moveTo>
                  <a:pt x="19757" y="0"/>
                </a:moveTo>
                <a:lnTo>
                  <a:pt x="7573" y="3044"/>
                </a:lnTo>
                <a:lnTo>
                  <a:pt x="3049" y="4566"/>
                </a:lnTo>
                <a:lnTo>
                  <a:pt x="0" y="12192"/>
                </a:lnTo>
                <a:lnTo>
                  <a:pt x="6084" y="22890"/>
                </a:lnTo>
                <a:lnTo>
                  <a:pt x="9105" y="36604"/>
                </a:lnTo>
                <a:lnTo>
                  <a:pt x="10623" y="53348"/>
                </a:lnTo>
                <a:lnTo>
                  <a:pt x="10623" y="263714"/>
                </a:lnTo>
                <a:lnTo>
                  <a:pt x="37940" y="263714"/>
                </a:lnTo>
                <a:lnTo>
                  <a:pt x="36422" y="240838"/>
                </a:lnTo>
                <a:lnTo>
                  <a:pt x="34905" y="211887"/>
                </a:lnTo>
                <a:lnTo>
                  <a:pt x="34905" y="178342"/>
                </a:lnTo>
                <a:lnTo>
                  <a:pt x="33415" y="143302"/>
                </a:lnTo>
                <a:lnTo>
                  <a:pt x="34826" y="88431"/>
                </a:lnTo>
                <a:lnTo>
                  <a:pt x="34905" y="73166"/>
                </a:lnTo>
                <a:lnTo>
                  <a:pt x="33415" y="68585"/>
                </a:lnTo>
                <a:lnTo>
                  <a:pt x="85028" y="68585"/>
                </a:lnTo>
                <a:lnTo>
                  <a:pt x="71355" y="51826"/>
                </a:lnTo>
                <a:lnTo>
                  <a:pt x="60746" y="39648"/>
                </a:lnTo>
                <a:lnTo>
                  <a:pt x="51612" y="30501"/>
                </a:lnTo>
                <a:lnTo>
                  <a:pt x="45556" y="22890"/>
                </a:lnTo>
                <a:lnTo>
                  <a:pt x="36422" y="13714"/>
                </a:lnTo>
                <a:lnTo>
                  <a:pt x="33415" y="9147"/>
                </a:lnTo>
                <a:lnTo>
                  <a:pt x="25799" y="1522"/>
                </a:lnTo>
                <a:lnTo>
                  <a:pt x="19757" y="0"/>
                </a:lnTo>
                <a:close/>
              </a:path>
              <a:path w="223520" h="264160" extrusionOk="0">
                <a:moveTo>
                  <a:pt x="85028" y="68585"/>
                </a:moveTo>
                <a:lnTo>
                  <a:pt x="33415" y="68585"/>
                </a:lnTo>
                <a:lnTo>
                  <a:pt x="34905" y="71630"/>
                </a:lnTo>
                <a:lnTo>
                  <a:pt x="37940" y="74688"/>
                </a:lnTo>
                <a:lnTo>
                  <a:pt x="39471" y="79283"/>
                </a:lnTo>
                <a:lnTo>
                  <a:pt x="42507" y="83864"/>
                </a:lnTo>
                <a:lnTo>
                  <a:pt x="45556" y="86908"/>
                </a:lnTo>
                <a:lnTo>
                  <a:pt x="47074" y="89953"/>
                </a:lnTo>
                <a:lnTo>
                  <a:pt x="50081" y="92997"/>
                </a:lnTo>
                <a:lnTo>
                  <a:pt x="198891" y="263714"/>
                </a:lnTo>
                <a:lnTo>
                  <a:pt x="220123" y="263714"/>
                </a:lnTo>
                <a:lnTo>
                  <a:pt x="218606" y="242360"/>
                </a:lnTo>
                <a:lnTo>
                  <a:pt x="218606" y="216454"/>
                </a:lnTo>
                <a:lnTo>
                  <a:pt x="217932" y="204276"/>
                </a:lnTo>
                <a:lnTo>
                  <a:pt x="194324" y="204276"/>
                </a:lnTo>
                <a:lnTo>
                  <a:pt x="194324" y="201232"/>
                </a:lnTo>
                <a:lnTo>
                  <a:pt x="191289" y="195100"/>
                </a:lnTo>
                <a:lnTo>
                  <a:pt x="186722" y="185953"/>
                </a:lnTo>
                <a:lnTo>
                  <a:pt x="180665" y="178342"/>
                </a:lnTo>
                <a:lnTo>
                  <a:pt x="148768" y="143302"/>
                </a:lnTo>
                <a:lnTo>
                  <a:pt x="122968" y="112801"/>
                </a:lnTo>
                <a:lnTo>
                  <a:pt x="101736" y="88431"/>
                </a:lnTo>
                <a:lnTo>
                  <a:pt x="85028" y="68585"/>
                </a:lnTo>
                <a:close/>
              </a:path>
              <a:path w="223520" h="264160" extrusionOk="0">
                <a:moveTo>
                  <a:pt x="209514" y="0"/>
                </a:moveTo>
                <a:lnTo>
                  <a:pt x="198891" y="0"/>
                </a:lnTo>
                <a:lnTo>
                  <a:pt x="194324" y="1522"/>
                </a:lnTo>
                <a:lnTo>
                  <a:pt x="188239" y="3044"/>
                </a:lnTo>
                <a:lnTo>
                  <a:pt x="185232" y="4566"/>
                </a:lnTo>
                <a:lnTo>
                  <a:pt x="182183" y="12192"/>
                </a:lnTo>
                <a:lnTo>
                  <a:pt x="188239" y="21367"/>
                </a:lnTo>
                <a:lnTo>
                  <a:pt x="191289" y="35067"/>
                </a:lnTo>
                <a:lnTo>
                  <a:pt x="192680" y="51826"/>
                </a:lnTo>
                <a:lnTo>
                  <a:pt x="192806" y="178342"/>
                </a:lnTo>
                <a:lnTo>
                  <a:pt x="191289" y="178342"/>
                </a:lnTo>
                <a:lnTo>
                  <a:pt x="192806" y="185953"/>
                </a:lnTo>
                <a:lnTo>
                  <a:pt x="192806" y="195100"/>
                </a:lnTo>
                <a:lnTo>
                  <a:pt x="194324" y="201232"/>
                </a:lnTo>
                <a:lnTo>
                  <a:pt x="194324" y="204276"/>
                </a:lnTo>
                <a:lnTo>
                  <a:pt x="217932" y="204276"/>
                </a:lnTo>
                <a:lnTo>
                  <a:pt x="217088" y="189011"/>
                </a:lnTo>
                <a:lnTo>
                  <a:pt x="220123" y="60974"/>
                </a:lnTo>
                <a:lnTo>
                  <a:pt x="223172" y="4566"/>
                </a:lnTo>
                <a:lnTo>
                  <a:pt x="218606" y="3044"/>
                </a:lnTo>
                <a:lnTo>
                  <a:pt x="215570" y="1522"/>
                </a:lnTo>
                <a:lnTo>
                  <a:pt x="209514" y="0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3"/>
          <p:cNvSpPr/>
          <p:nvPr/>
        </p:nvSpPr>
        <p:spPr>
          <a:xfrm>
            <a:off x="7293126" y="4436857"/>
            <a:ext cx="223520" cy="264160"/>
          </a:xfrm>
          <a:custGeom>
            <a:avLst/>
            <a:gdLst/>
            <a:ahLst/>
            <a:cxnLst/>
            <a:rect l="l" t="t" r="r" b="b"/>
            <a:pathLst>
              <a:path w="223520" h="264160" extrusionOk="0">
                <a:moveTo>
                  <a:pt x="204947" y="0"/>
                </a:moveTo>
                <a:lnTo>
                  <a:pt x="209514" y="0"/>
                </a:lnTo>
                <a:lnTo>
                  <a:pt x="215570" y="1522"/>
                </a:lnTo>
                <a:lnTo>
                  <a:pt x="218606" y="3044"/>
                </a:lnTo>
                <a:lnTo>
                  <a:pt x="223172" y="4566"/>
                </a:lnTo>
                <a:lnTo>
                  <a:pt x="220123" y="60974"/>
                </a:lnTo>
                <a:lnTo>
                  <a:pt x="218606" y="124993"/>
                </a:lnTo>
                <a:lnTo>
                  <a:pt x="217088" y="189011"/>
                </a:lnTo>
                <a:lnTo>
                  <a:pt x="218606" y="216454"/>
                </a:lnTo>
                <a:lnTo>
                  <a:pt x="218606" y="242360"/>
                </a:lnTo>
                <a:lnTo>
                  <a:pt x="220123" y="263714"/>
                </a:lnTo>
                <a:lnTo>
                  <a:pt x="198891" y="263714"/>
                </a:lnTo>
                <a:lnTo>
                  <a:pt x="50081" y="92997"/>
                </a:lnTo>
                <a:lnTo>
                  <a:pt x="48563" y="91475"/>
                </a:lnTo>
                <a:lnTo>
                  <a:pt x="47074" y="89953"/>
                </a:lnTo>
                <a:lnTo>
                  <a:pt x="45556" y="86908"/>
                </a:lnTo>
                <a:lnTo>
                  <a:pt x="42507" y="83864"/>
                </a:lnTo>
                <a:lnTo>
                  <a:pt x="39471" y="79283"/>
                </a:lnTo>
                <a:lnTo>
                  <a:pt x="37940" y="74688"/>
                </a:lnTo>
                <a:lnTo>
                  <a:pt x="34905" y="71630"/>
                </a:lnTo>
                <a:lnTo>
                  <a:pt x="33415" y="68585"/>
                </a:lnTo>
                <a:lnTo>
                  <a:pt x="34905" y="73166"/>
                </a:lnTo>
                <a:lnTo>
                  <a:pt x="34905" y="79283"/>
                </a:lnTo>
                <a:lnTo>
                  <a:pt x="34905" y="85386"/>
                </a:lnTo>
                <a:lnTo>
                  <a:pt x="33415" y="143302"/>
                </a:lnTo>
                <a:lnTo>
                  <a:pt x="34905" y="178342"/>
                </a:lnTo>
                <a:lnTo>
                  <a:pt x="34905" y="211887"/>
                </a:lnTo>
                <a:lnTo>
                  <a:pt x="36422" y="240838"/>
                </a:lnTo>
                <a:lnTo>
                  <a:pt x="37940" y="263714"/>
                </a:lnTo>
                <a:lnTo>
                  <a:pt x="10623" y="263714"/>
                </a:lnTo>
                <a:lnTo>
                  <a:pt x="10623" y="257625"/>
                </a:lnTo>
                <a:lnTo>
                  <a:pt x="10623" y="207321"/>
                </a:lnTo>
                <a:lnTo>
                  <a:pt x="10623" y="158538"/>
                </a:lnTo>
                <a:lnTo>
                  <a:pt x="10623" y="117367"/>
                </a:lnTo>
                <a:lnTo>
                  <a:pt x="10623" y="71630"/>
                </a:lnTo>
                <a:lnTo>
                  <a:pt x="10623" y="57929"/>
                </a:lnTo>
                <a:lnTo>
                  <a:pt x="10623" y="53348"/>
                </a:lnTo>
                <a:lnTo>
                  <a:pt x="9105" y="36604"/>
                </a:lnTo>
                <a:lnTo>
                  <a:pt x="6084" y="22890"/>
                </a:lnTo>
                <a:lnTo>
                  <a:pt x="0" y="12192"/>
                </a:lnTo>
                <a:lnTo>
                  <a:pt x="3049" y="4566"/>
                </a:lnTo>
                <a:lnTo>
                  <a:pt x="7573" y="3044"/>
                </a:lnTo>
                <a:lnTo>
                  <a:pt x="13658" y="1522"/>
                </a:lnTo>
                <a:lnTo>
                  <a:pt x="19757" y="0"/>
                </a:lnTo>
                <a:lnTo>
                  <a:pt x="25799" y="1522"/>
                </a:lnTo>
                <a:lnTo>
                  <a:pt x="30366" y="6088"/>
                </a:lnTo>
                <a:lnTo>
                  <a:pt x="33415" y="9147"/>
                </a:lnTo>
                <a:lnTo>
                  <a:pt x="36422" y="13714"/>
                </a:lnTo>
                <a:lnTo>
                  <a:pt x="40989" y="18281"/>
                </a:lnTo>
                <a:lnTo>
                  <a:pt x="45556" y="22890"/>
                </a:lnTo>
                <a:lnTo>
                  <a:pt x="51612" y="30501"/>
                </a:lnTo>
                <a:lnTo>
                  <a:pt x="60746" y="39648"/>
                </a:lnTo>
                <a:lnTo>
                  <a:pt x="71355" y="51826"/>
                </a:lnTo>
                <a:lnTo>
                  <a:pt x="85028" y="68585"/>
                </a:lnTo>
                <a:lnTo>
                  <a:pt x="101736" y="88431"/>
                </a:lnTo>
                <a:lnTo>
                  <a:pt x="122968" y="112801"/>
                </a:lnTo>
                <a:lnTo>
                  <a:pt x="148768" y="143302"/>
                </a:lnTo>
                <a:lnTo>
                  <a:pt x="180665" y="178342"/>
                </a:lnTo>
                <a:lnTo>
                  <a:pt x="186722" y="185953"/>
                </a:lnTo>
                <a:lnTo>
                  <a:pt x="191289" y="195100"/>
                </a:lnTo>
                <a:lnTo>
                  <a:pt x="194324" y="201232"/>
                </a:lnTo>
                <a:lnTo>
                  <a:pt x="194324" y="204276"/>
                </a:lnTo>
                <a:lnTo>
                  <a:pt x="194324" y="201232"/>
                </a:lnTo>
                <a:lnTo>
                  <a:pt x="192806" y="195100"/>
                </a:lnTo>
                <a:lnTo>
                  <a:pt x="192806" y="185953"/>
                </a:lnTo>
                <a:lnTo>
                  <a:pt x="191289" y="178342"/>
                </a:lnTo>
                <a:lnTo>
                  <a:pt x="192806" y="178342"/>
                </a:lnTo>
                <a:lnTo>
                  <a:pt x="192806" y="176819"/>
                </a:lnTo>
                <a:lnTo>
                  <a:pt x="192806" y="172253"/>
                </a:lnTo>
                <a:lnTo>
                  <a:pt x="192806" y="163105"/>
                </a:lnTo>
                <a:lnTo>
                  <a:pt x="192806" y="147869"/>
                </a:lnTo>
                <a:lnTo>
                  <a:pt x="192806" y="124993"/>
                </a:lnTo>
                <a:lnTo>
                  <a:pt x="192806" y="53348"/>
                </a:lnTo>
                <a:lnTo>
                  <a:pt x="182183" y="12192"/>
                </a:lnTo>
                <a:lnTo>
                  <a:pt x="185232" y="4566"/>
                </a:lnTo>
                <a:lnTo>
                  <a:pt x="188239" y="3044"/>
                </a:lnTo>
                <a:lnTo>
                  <a:pt x="194324" y="1522"/>
                </a:lnTo>
                <a:lnTo>
                  <a:pt x="198891" y="0"/>
                </a:lnTo>
                <a:lnTo>
                  <a:pt x="204947" y="0"/>
                </a:lnTo>
                <a:close/>
              </a:path>
            </a:pathLst>
          </a:custGeom>
          <a:noFill/>
          <a:ln w="9525" cap="flat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3"/>
          <p:cNvSpPr/>
          <p:nvPr/>
        </p:nvSpPr>
        <p:spPr>
          <a:xfrm>
            <a:off x="7611175" y="4500114"/>
            <a:ext cx="157865" cy="2058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3"/>
          <p:cNvSpPr/>
          <p:nvPr/>
        </p:nvSpPr>
        <p:spPr>
          <a:xfrm>
            <a:off x="7844216" y="4500876"/>
            <a:ext cx="296545" cy="200025"/>
          </a:xfrm>
          <a:custGeom>
            <a:avLst/>
            <a:gdLst/>
            <a:ahLst/>
            <a:cxnLst/>
            <a:rect l="l" t="t" r="r" b="b"/>
            <a:pathLst>
              <a:path w="296545" h="200025" extrusionOk="0">
                <a:moveTo>
                  <a:pt x="34890" y="1522"/>
                </a:moveTo>
                <a:lnTo>
                  <a:pt x="19742" y="3044"/>
                </a:lnTo>
                <a:lnTo>
                  <a:pt x="7573" y="6088"/>
                </a:lnTo>
                <a:lnTo>
                  <a:pt x="0" y="10669"/>
                </a:lnTo>
                <a:lnTo>
                  <a:pt x="0" y="18309"/>
                </a:lnTo>
                <a:lnTo>
                  <a:pt x="1517" y="18309"/>
                </a:lnTo>
                <a:lnTo>
                  <a:pt x="4566" y="19845"/>
                </a:lnTo>
                <a:lnTo>
                  <a:pt x="9091" y="24412"/>
                </a:lnTo>
                <a:lnTo>
                  <a:pt x="15176" y="33545"/>
                </a:lnTo>
                <a:lnTo>
                  <a:pt x="18225" y="45737"/>
                </a:lnTo>
                <a:lnTo>
                  <a:pt x="19743" y="65541"/>
                </a:lnTo>
                <a:lnTo>
                  <a:pt x="18225" y="198173"/>
                </a:lnTo>
                <a:lnTo>
                  <a:pt x="18225" y="199695"/>
                </a:lnTo>
                <a:lnTo>
                  <a:pt x="57683" y="199695"/>
                </a:lnTo>
                <a:lnTo>
                  <a:pt x="54648" y="185953"/>
                </a:lnTo>
                <a:lnTo>
                  <a:pt x="54648" y="170716"/>
                </a:lnTo>
                <a:lnTo>
                  <a:pt x="53130" y="143302"/>
                </a:lnTo>
                <a:lnTo>
                  <a:pt x="53130" y="57929"/>
                </a:lnTo>
                <a:lnTo>
                  <a:pt x="60732" y="50304"/>
                </a:lnTo>
                <a:lnTo>
                  <a:pt x="66802" y="45737"/>
                </a:lnTo>
                <a:lnTo>
                  <a:pt x="51598" y="45737"/>
                </a:lnTo>
                <a:lnTo>
                  <a:pt x="53130" y="39648"/>
                </a:lnTo>
                <a:lnTo>
                  <a:pt x="54648" y="35067"/>
                </a:lnTo>
                <a:lnTo>
                  <a:pt x="54648" y="21367"/>
                </a:lnTo>
                <a:lnTo>
                  <a:pt x="51598" y="10669"/>
                </a:lnTo>
                <a:lnTo>
                  <a:pt x="45542" y="4566"/>
                </a:lnTo>
                <a:lnTo>
                  <a:pt x="34890" y="1522"/>
                </a:lnTo>
                <a:close/>
              </a:path>
              <a:path w="296545" h="200025" extrusionOk="0">
                <a:moveTo>
                  <a:pt x="170931" y="32023"/>
                </a:moveTo>
                <a:lnTo>
                  <a:pt x="107778" y="32023"/>
                </a:lnTo>
                <a:lnTo>
                  <a:pt x="121436" y="33545"/>
                </a:lnTo>
                <a:lnTo>
                  <a:pt x="130528" y="39648"/>
                </a:lnTo>
                <a:lnTo>
                  <a:pt x="136627" y="50304"/>
                </a:lnTo>
                <a:lnTo>
                  <a:pt x="139662" y="65541"/>
                </a:lnTo>
                <a:lnTo>
                  <a:pt x="139662" y="199695"/>
                </a:lnTo>
                <a:lnTo>
                  <a:pt x="177616" y="199695"/>
                </a:lnTo>
                <a:lnTo>
                  <a:pt x="176085" y="179864"/>
                </a:lnTo>
                <a:lnTo>
                  <a:pt x="174567" y="153972"/>
                </a:lnTo>
                <a:lnTo>
                  <a:pt x="173049" y="124993"/>
                </a:lnTo>
                <a:lnTo>
                  <a:pt x="173049" y="96042"/>
                </a:lnTo>
                <a:lnTo>
                  <a:pt x="174567" y="70107"/>
                </a:lnTo>
                <a:lnTo>
                  <a:pt x="174567" y="53348"/>
                </a:lnTo>
                <a:lnTo>
                  <a:pt x="182183" y="45737"/>
                </a:lnTo>
                <a:lnTo>
                  <a:pt x="191289" y="41171"/>
                </a:lnTo>
                <a:lnTo>
                  <a:pt x="174567" y="41171"/>
                </a:lnTo>
                <a:lnTo>
                  <a:pt x="170931" y="32023"/>
                </a:lnTo>
                <a:close/>
              </a:path>
              <a:path w="296545" h="200025" extrusionOk="0">
                <a:moveTo>
                  <a:pt x="288845" y="32023"/>
                </a:moveTo>
                <a:lnTo>
                  <a:pt x="226208" y="32023"/>
                </a:lnTo>
                <a:lnTo>
                  <a:pt x="239866" y="33545"/>
                </a:lnTo>
                <a:lnTo>
                  <a:pt x="248972" y="39648"/>
                </a:lnTo>
                <a:lnTo>
                  <a:pt x="255028" y="50304"/>
                </a:lnTo>
                <a:lnTo>
                  <a:pt x="258063" y="65541"/>
                </a:lnTo>
                <a:lnTo>
                  <a:pt x="258064" y="199695"/>
                </a:lnTo>
                <a:lnTo>
                  <a:pt x="296018" y="199695"/>
                </a:lnTo>
                <a:lnTo>
                  <a:pt x="294528" y="181386"/>
                </a:lnTo>
                <a:lnTo>
                  <a:pt x="292997" y="157016"/>
                </a:lnTo>
                <a:lnTo>
                  <a:pt x="292997" y="47260"/>
                </a:lnTo>
                <a:lnTo>
                  <a:pt x="288845" y="32023"/>
                </a:lnTo>
                <a:close/>
              </a:path>
              <a:path w="296545" h="200025" extrusionOk="0">
                <a:moveTo>
                  <a:pt x="127521" y="0"/>
                </a:moveTo>
                <a:lnTo>
                  <a:pt x="88063" y="10669"/>
                </a:lnTo>
                <a:lnTo>
                  <a:pt x="51598" y="45737"/>
                </a:lnTo>
                <a:lnTo>
                  <a:pt x="66802" y="45737"/>
                </a:lnTo>
                <a:lnTo>
                  <a:pt x="72873" y="41171"/>
                </a:lnTo>
                <a:lnTo>
                  <a:pt x="88063" y="33545"/>
                </a:lnTo>
                <a:lnTo>
                  <a:pt x="107778" y="32023"/>
                </a:lnTo>
                <a:lnTo>
                  <a:pt x="170931" y="32023"/>
                </a:lnTo>
                <a:lnTo>
                  <a:pt x="168510" y="25934"/>
                </a:lnTo>
                <a:lnTo>
                  <a:pt x="159377" y="12192"/>
                </a:lnTo>
                <a:lnTo>
                  <a:pt x="144201" y="4566"/>
                </a:lnTo>
                <a:lnTo>
                  <a:pt x="127521" y="0"/>
                </a:lnTo>
                <a:close/>
              </a:path>
              <a:path w="296545" h="200025" extrusionOk="0">
                <a:moveTo>
                  <a:pt x="245923" y="0"/>
                </a:moveTo>
                <a:lnTo>
                  <a:pt x="207982" y="9147"/>
                </a:lnTo>
                <a:lnTo>
                  <a:pt x="174567" y="41171"/>
                </a:lnTo>
                <a:lnTo>
                  <a:pt x="191289" y="41171"/>
                </a:lnTo>
                <a:lnTo>
                  <a:pt x="194324" y="39648"/>
                </a:lnTo>
                <a:lnTo>
                  <a:pt x="207982" y="33545"/>
                </a:lnTo>
                <a:lnTo>
                  <a:pt x="226208" y="32023"/>
                </a:lnTo>
                <a:lnTo>
                  <a:pt x="288845" y="32023"/>
                </a:lnTo>
                <a:lnTo>
                  <a:pt x="288430" y="30501"/>
                </a:lnTo>
                <a:lnTo>
                  <a:pt x="279338" y="15264"/>
                </a:lnTo>
                <a:lnTo>
                  <a:pt x="264148" y="4566"/>
                </a:lnTo>
                <a:lnTo>
                  <a:pt x="245923" y="0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3"/>
          <p:cNvSpPr/>
          <p:nvPr/>
        </p:nvSpPr>
        <p:spPr>
          <a:xfrm>
            <a:off x="7844216" y="4500876"/>
            <a:ext cx="296545" cy="200025"/>
          </a:xfrm>
          <a:custGeom>
            <a:avLst/>
            <a:gdLst/>
            <a:ahLst/>
            <a:cxnLst/>
            <a:rect l="l" t="t" r="r" b="b"/>
            <a:pathLst>
              <a:path w="296545" h="200025" extrusionOk="0">
                <a:moveTo>
                  <a:pt x="127521" y="0"/>
                </a:moveTo>
                <a:lnTo>
                  <a:pt x="144201" y="4566"/>
                </a:lnTo>
                <a:lnTo>
                  <a:pt x="159377" y="12192"/>
                </a:lnTo>
                <a:lnTo>
                  <a:pt x="168510" y="25934"/>
                </a:lnTo>
                <a:lnTo>
                  <a:pt x="174567" y="41171"/>
                </a:lnTo>
                <a:lnTo>
                  <a:pt x="182183" y="30501"/>
                </a:lnTo>
                <a:lnTo>
                  <a:pt x="194324" y="19845"/>
                </a:lnTo>
                <a:lnTo>
                  <a:pt x="207982" y="9147"/>
                </a:lnTo>
                <a:lnTo>
                  <a:pt x="224690" y="3044"/>
                </a:lnTo>
                <a:lnTo>
                  <a:pt x="245923" y="0"/>
                </a:lnTo>
                <a:lnTo>
                  <a:pt x="264148" y="4566"/>
                </a:lnTo>
                <a:lnTo>
                  <a:pt x="292997" y="47260"/>
                </a:lnTo>
                <a:lnTo>
                  <a:pt x="292997" y="79283"/>
                </a:lnTo>
                <a:lnTo>
                  <a:pt x="292997" y="103653"/>
                </a:lnTo>
                <a:lnTo>
                  <a:pt x="292997" y="131082"/>
                </a:lnTo>
                <a:lnTo>
                  <a:pt x="292997" y="157016"/>
                </a:lnTo>
                <a:lnTo>
                  <a:pt x="294528" y="181386"/>
                </a:lnTo>
                <a:lnTo>
                  <a:pt x="296018" y="199695"/>
                </a:lnTo>
                <a:lnTo>
                  <a:pt x="258064" y="199695"/>
                </a:lnTo>
                <a:lnTo>
                  <a:pt x="258064" y="190534"/>
                </a:lnTo>
                <a:lnTo>
                  <a:pt x="258064" y="179864"/>
                </a:lnTo>
                <a:lnTo>
                  <a:pt x="258064" y="86908"/>
                </a:lnTo>
                <a:lnTo>
                  <a:pt x="248972" y="39648"/>
                </a:lnTo>
                <a:lnTo>
                  <a:pt x="226208" y="32023"/>
                </a:lnTo>
                <a:lnTo>
                  <a:pt x="207982" y="33545"/>
                </a:lnTo>
                <a:lnTo>
                  <a:pt x="194324" y="39648"/>
                </a:lnTo>
                <a:lnTo>
                  <a:pt x="182183" y="45737"/>
                </a:lnTo>
                <a:lnTo>
                  <a:pt x="174567" y="53348"/>
                </a:lnTo>
                <a:lnTo>
                  <a:pt x="174567" y="70107"/>
                </a:lnTo>
                <a:lnTo>
                  <a:pt x="173049" y="96042"/>
                </a:lnTo>
                <a:lnTo>
                  <a:pt x="173049" y="124993"/>
                </a:lnTo>
                <a:lnTo>
                  <a:pt x="174567" y="153972"/>
                </a:lnTo>
                <a:lnTo>
                  <a:pt x="176085" y="179864"/>
                </a:lnTo>
                <a:lnTo>
                  <a:pt x="177616" y="199695"/>
                </a:lnTo>
                <a:lnTo>
                  <a:pt x="139662" y="199695"/>
                </a:lnTo>
                <a:lnTo>
                  <a:pt x="139662" y="190534"/>
                </a:lnTo>
                <a:lnTo>
                  <a:pt x="139662" y="179864"/>
                </a:lnTo>
                <a:lnTo>
                  <a:pt x="139662" y="86908"/>
                </a:lnTo>
                <a:lnTo>
                  <a:pt x="130528" y="39648"/>
                </a:lnTo>
                <a:lnTo>
                  <a:pt x="107778" y="32023"/>
                </a:lnTo>
                <a:lnTo>
                  <a:pt x="88063" y="33545"/>
                </a:lnTo>
                <a:lnTo>
                  <a:pt x="72873" y="41171"/>
                </a:lnTo>
                <a:lnTo>
                  <a:pt x="60732" y="50304"/>
                </a:lnTo>
                <a:lnTo>
                  <a:pt x="53130" y="57929"/>
                </a:lnTo>
                <a:lnTo>
                  <a:pt x="53130" y="71630"/>
                </a:lnTo>
                <a:lnTo>
                  <a:pt x="53130" y="92997"/>
                </a:lnTo>
                <a:lnTo>
                  <a:pt x="53130" y="117367"/>
                </a:lnTo>
                <a:lnTo>
                  <a:pt x="53130" y="143302"/>
                </a:lnTo>
                <a:lnTo>
                  <a:pt x="54648" y="170716"/>
                </a:lnTo>
                <a:lnTo>
                  <a:pt x="54648" y="185953"/>
                </a:lnTo>
                <a:lnTo>
                  <a:pt x="57683" y="199695"/>
                </a:lnTo>
                <a:lnTo>
                  <a:pt x="18225" y="199695"/>
                </a:lnTo>
                <a:lnTo>
                  <a:pt x="18225" y="198173"/>
                </a:lnTo>
                <a:lnTo>
                  <a:pt x="19743" y="65541"/>
                </a:lnTo>
                <a:lnTo>
                  <a:pt x="18225" y="45737"/>
                </a:lnTo>
                <a:lnTo>
                  <a:pt x="15176" y="33545"/>
                </a:lnTo>
                <a:lnTo>
                  <a:pt x="9091" y="24412"/>
                </a:lnTo>
                <a:lnTo>
                  <a:pt x="4566" y="19845"/>
                </a:lnTo>
                <a:lnTo>
                  <a:pt x="1517" y="18309"/>
                </a:lnTo>
                <a:lnTo>
                  <a:pt x="0" y="18309"/>
                </a:lnTo>
                <a:lnTo>
                  <a:pt x="0" y="10669"/>
                </a:lnTo>
                <a:lnTo>
                  <a:pt x="7573" y="6088"/>
                </a:lnTo>
                <a:lnTo>
                  <a:pt x="19742" y="3044"/>
                </a:lnTo>
                <a:lnTo>
                  <a:pt x="34890" y="1522"/>
                </a:lnTo>
                <a:lnTo>
                  <a:pt x="45542" y="4566"/>
                </a:lnTo>
                <a:lnTo>
                  <a:pt x="51598" y="10669"/>
                </a:lnTo>
                <a:lnTo>
                  <a:pt x="54648" y="21367"/>
                </a:lnTo>
                <a:lnTo>
                  <a:pt x="54648" y="33545"/>
                </a:lnTo>
                <a:lnTo>
                  <a:pt x="54648" y="35067"/>
                </a:lnTo>
                <a:lnTo>
                  <a:pt x="53130" y="39648"/>
                </a:lnTo>
                <a:lnTo>
                  <a:pt x="51598" y="45737"/>
                </a:lnTo>
                <a:lnTo>
                  <a:pt x="60732" y="33545"/>
                </a:lnTo>
                <a:lnTo>
                  <a:pt x="72873" y="21367"/>
                </a:lnTo>
                <a:lnTo>
                  <a:pt x="88063" y="10669"/>
                </a:lnTo>
                <a:lnTo>
                  <a:pt x="106246" y="3044"/>
                </a:lnTo>
                <a:lnTo>
                  <a:pt x="127521" y="0"/>
                </a:lnTo>
                <a:close/>
              </a:path>
            </a:pathLst>
          </a:custGeom>
          <a:noFill/>
          <a:ln w="9525" cap="flat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3"/>
          <p:cNvSpPr/>
          <p:nvPr/>
        </p:nvSpPr>
        <p:spPr>
          <a:xfrm>
            <a:off x="8227536" y="4504680"/>
            <a:ext cx="165467" cy="196652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3"/>
          <p:cNvSpPr/>
          <p:nvPr/>
        </p:nvSpPr>
        <p:spPr>
          <a:xfrm>
            <a:off x="7720486" y="4474222"/>
            <a:ext cx="1267631" cy="746872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3"/>
          <p:cNvSpPr/>
          <p:nvPr/>
        </p:nvSpPr>
        <p:spPr>
          <a:xfrm>
            <a:off x="8903859" y="4427723"/>
            <a:ext cx="55244" cy="273050"/>
          </a:xfrm>
          <a:custGeom>
            <a:avLst/>
            <a:gdLst/>
            <a:ahLst/>
            <a:cxnLst/>
            <a:rect l="l" t="t" r="r" b="b"/>
            <a:pathLst>
              <a:path w="55245" h="273050" extrusionOk="0">
                <a:moveTo>
                  <a:pt x="34905" y="74674"/>
                </a:moveTo>
                <a:lnTo>
                  <a:pt x="19757" y="76196"/>
                </a:lnTo>
                <a:lnTo>
                  <a:pt x="9105" y="79241"/>
                </a:lnTo>
                <a:lnTo>
                  <a:pt x="0" y="83822"/>
                </a:lnTo>
                <a:lnTo>
                  <a:pt x="0" y="91461"/>
                </a:lnTo>
                <a:lnTo>
                  <a:pt x="1517" y="91461"/>
                </a:lnTo>
                <a:lnTo>
                  <a:pt x="4566" y="92997"/>
                </a:lnTo>
                <a:lnTo>
                  <a:pt x="10623" y="97564"/>
                </a:lnTo>
                <a:lnTo>
                  <a:pt x="15190" y="106697"/>
                </a:lnTo>
                <a:lnTo>
                  <a:pt x="18225" y="118890"/>
                </a:lnTo>
                <a:lnTo>
                  <a:pt x="18225" y="138693"/>
                </a:lnTo>
                <a:lnTo>
                  <a:pt x="15190" y="271325"/>
                </a:lnTo>
                <a:lnTo>
                  <a:pt x="15190" y="272848"/>
                </a:lnTo>
                <a:lnTo>
                  <a:pt x="54648" y="272848"/>
                </a:lnTo>
                <a:lnTo>
                  <a:pt x="53130" y="259105"/>
                </a:lnTo>
                <a:lnTo>
                  <a:pt x="51612" y="243869"/>
                </a:lnTo>
                <a:lnTo>
                  <a:pt x="51612" y="195086"/>
                </a:lnTo>
                <a:lnTo>
                  <a:pt x="53130" y="157002"/>
                </a:lnTo>
                <a:lnTo>
                  <a:pt x="53130" y="129545"/>
                </a:lnTo>
                <a:lnTo>
                  <a:pt x="54648" y="112801"/>
                </a:lnTo>
                <a:lnTo>
                  <a:pt x="54648" y="94520"/>
                </a:lnTo>
                <a:lnTo>
                  <a:pt x="51612" y="83822"/>
                </a:lnTo>
                <a:lnTo>
                  <a:pt x="45556" y="77718"/>
                </a:lnTo>
                <a:lnTo>
                  <a:pt x="34905" y="74674"/>
                </a:lnTo>
                <a:close/>
              </a:path>
              <a:path w="55245" h="273050" extrusionOk="0">
                <a:moveTo>
                  <a:pt x="33415" y="0"/>
                </a:moveTo>
                <a:lnTo>
                  <a:pt x="25799" y="1522"/>
                </a:lnTo>
                <a:lnTo>
                  <a:pt x="19756" y="4566"/>
                </a:lnTo>
                <a:lnTo>
                  <a:pt x="15190" y="9133"/>
                </a:lnTo>
                <a:lnTo>
                  <a:pt x="12140" y="15222"/>
                </a:lnTo>
                <a:lnTo>
                  <a:pt x="12140" y="27414"/>
                </a:lnTo>
                <a:lnTo>
                  <a:pt x="15190" y="33545"/>
                </a:lnTo>
                <a:lnTo>
                  <a:pt x="19757" y="38112"/>
                </a:lnTo>
                <a:lnTo>
                  <a:pt x="25799" y="41156"/>
                </a:lnTo>
                <a:lnTo>
                  <a:pt x="33415" y="42679"/>
                </a:lnTo>
                <a:lnTo>
                  <a:pt x="39471" y="41156"/>
                </a:lnTo>
                <a:lnTo>
                  <a:pt x="45556" y="38112"/>
                </a:lnTo>
                <a:lnTo>
                  <a:pt x="50081" y="33545"/>
                </a:lnTo>
                <a:lnTo>
                  <a:pt x="53130" y="27414"/>
                </a:lnTo>
                <a:lnTo>
                  <a:pt x="53130" y="15222"/>
                </a:lnTo>
                <a:lnTo>
                  <a:pt x="50081" y="9133"/>
                </a:lnTo>
                <a:lnTo>
                  <a:pt x="45556" y="4566"/>
                </a:lnTo>
                <a:lnTo>
                  <a:pt x="39471" y="1522"/>
                </a:lnTo>
                <a:lnTo>
                  <a:pt x="33415" y="0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3"/>
          <p:cNvSpPr/>
          <p:nvPr/>
        </p:nvSpPr>
        <p:spPr>
          <a:xfrm>
            <a:off x="8903859" y="4502398"/>
            <a:ext cx="55244" cy="198755"/>
          </a:xfrm>
          <a:custGeom>
            <a:avLst/>
            <a:gdLst/>
            <a:ahLst/>
            <a:cxnLst/>
            <a:rect l="l" t="t" r="r" b="b"/>
            <a:pathLst>
              <a:path w="55245" h="198754" extrusionOk="0">
                <a:moveTo>
                  <a:pt x="34905" y="0"/>
                </a:moveTo>
                <a:lnTo>
                  <a:pt x="45556" y="3044"/>
                </a:lnTo>
                <a:lnTo>
                  <a:pt x="51612" y="9147"/>
                </a:lnTo>
                <a:lnTo>
                  <a:pt x="54648" y="19845"/>
                </a:lnTo>
                <a:lnTo>
                  <a:pt x="54648" y="32023"/>
                </a:lnTo>
                <a:lnTo>
                  <a:pt x="54648" y="38126"/>
                </a:lnTo>
                <a:lnTo>
                  <a:pt x="53130" y="54871"/>
                </a:lnTo>
                <a:lnTo>
                  <a:pt x="53130" y="82327"/>
                </a:lnTo>
                <a:lnTo>
                  <a:pt x="51612" y="120412"/>
                </a:lnTo>
                <a:lnTo>
                  <a:pt x="51612" y="169194"/>
                </a:lnTo>
                <a:lnTo>
                  <a:pt x="53130" y="184431"/>
                </a:lnTo>
                <a:lnTo>
                  <a:pt x="54648" y="198173"/>
                </a:lnTo>
                <a:lnTo>
                  <a:pt x="15190" y="198173"/>
                </a:lnTo>
                <a:lnTo>
                  <a:pt x="15190" y="196651"/>
                </a:lnTo>
                <a:lnTo>
                  <a:pt x="18225" y="64018"/>
                </a:lnTo>
                <a:lnTo>
                  <a:pt x="18225" y="44215"/>
                </a:lnTo>
                <a:lnTo>
                  <a:pt x="15190" y="32023"/>
                </a:lnTo>
                <a:lnTo>
                  <a:pt x="10623" y="22890"/>
                </a:lnTo>
                <a:lnTo>
                  <a:pt x="4566" y="18323"/>
                </a:lnTo>
                <a:lnTo>
                  <a:pt x="1517" y="16786"/>
                </a:lnTo>
                <a:lnTo>
                  <a:pt x="0" y="16786"/>
                </a:lnTo>
                <a:lnTo>
                  <a:pt x="0" y="9147"/>
                </a:lnTo>
                <a:lnTo>
                  <a:pt x="9105" y="4566"/>
                </a:lnTo>
                <a:lnTo>
                  <a:pt x="19757" y="1522"/>
                </a:lnTo>
                <a:lnTo>
                  <a:pt x="34905" y="0"/>
                </a:lnTo>
                <a:close/>
              </a:path>
            </a:pathLst>
          </a:custGeom>
          <a:noFill/>
          <a:ln w="9525" cap="flat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3"/>
          <p:cNvSpPr/>
          <p:nvPr/>
        </p:nvSpPr>
        <p:spPr>
          <a:xfrm>
            <a:off x="8915999" y="4427723"/>
            <a:ext cx="41275" cy="43180"/>
          </a:xfrm>
          <a:custGeom>
            <a:avLst/>
            <a:gdLst/>
            <a:ahLst/>
            <a:cxnLst/>
            <a:rect l="l" t="t" r="r" b="b"/>
            <a:pathLst>
              <a:path w="41275" h="43179" extrusionOk="0">
                <a:moveTo>
                  <a:pt x="21274" y="0"/>
                </a:moveTo>
                <a:lnTo>
                  <a:pt x="40989" y="27414"/>
                </a:lnTo>
                <a:lnTo>
                  <a:pt x="37940" y="33545"/>
                </a:lnTo>
                <a:lnTo>
                  <a:pt x="33415" y="38112"/>
                </a:lnTo>
                <a:lnTo>
                  <a:pt x="27331" y="41156"/>
                </a:lnTo>
                <a:lnTo>
                  <a:pt x="21274" y="42679"/>
                </a:lnTo>
                <a:lnTo>
                  <a:pt x="13658" y="41156"/>
                </a:lnTo>
                <a:lnTo>
                  <a:pt x="7616" y="38112"/>
                </a:lnTo>
                <a:lnTo>
                  <a:pt x="3049" y="33545"/>
                </a:lnTo>
                <a:lnTo>
                  <a:pt x="0" y="27414"/>
                </a:lnTo>
                <a:lnTo>
                  <a:pt x="0" y="21325"/>
                </a:lnTo>
                <a:lnTo>
                  <a:pt x="0" y="15222"/>
                </a:lnTo>
                <a:lnTo>
                  <a:pt x="3049" y="9133"/>
                </a:lnTo>
                <a:lnTo>
                  <a:pt x="7616" y="4566"/>
                </a:lnTo>
                <a:lnTo>
                  <a:pt x="13658" y="1522"/>
                </a:lnTo>
                <a:lnTo>
                  <a:pt x="21274" y="0"/>
                </a:lnTo>
                <a:close/>
              </a:path>
            </a:pathLst>
          </a:custGeom>
          <a:noFill/>
          <a:ln w="9525" cap="flat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3"/>
          <p:cNvSpPr/>
          <p:nvPr/>
        </p:nvSpPr>
        <p:spPr>
          <a:xfrm>
            <a:off x="5790938" y="4442183"/>
            <a:ext cx="1287394" cy="1010602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3"/>
          <p:cNvSpPr/>
          <p:nvPr/>
        </p:nvSpPr>
        <p:spPr>
          <a:xfrm>
            <a:off x="7183827" y="4436871"/>
            <a:ext cx="0" cy="664845"/>
          </a:xfrm>
          <a:custGeom>
            <a:avLst/>
            <a:gdLst/>
            <a:ahLst/>
            <a:cxnLst/>
            <a:rect l="l" t="t" r="r" b="b"/>
            <a:pathLst>
              <a:path w="120000" h="664845" extrusionOk="0">
                <a:moveTo>
                  <a:pt x="0" y="0"/>
                </a:moveTo>
                <a:lnTo>
                  <a:pt x="0" y="664572"/>
                </a:lnTo>
              </a:path>
            </a:pathLst>
          </a:custGeom>
          <a:noFill/>
          <a:ln w="21225" cap="flat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3"/>
          <p:cNvSpPr/>
          <p:nvPr/>
        </p:nvSpPr>
        <p:spPr>
          <a:xfrm>
            <a:off x="7273384" y="4788974"/>
            <a:ext cx="246379" cy="313055"/>
          </a:xfrm>
          <a:custGeom>
            <a:avLst/>
            <a:gdLst/>
            <a:ahLst/>
            <a:cxnLst/>
            <a:rect l="l" t="t" r="r" b="b"/>
            <a:pathLst>
              <a:path w="246379" h="313054" extrusionOk="0">
                <a:moveTo>
                  <a:pt x="148796" y="28979"/>
                </a:moveTo>
                <a:lnTo>
                  <a:pt x="97155" y="28979"/>
                </a:lnTo>
                <a:lnTo>
                  <a:pt x="98672" y="44201"/>
                </a:lnTo>
                <a:lnTo>
                  <a:pt x="98672" y="312468"/>
                </a:lnTo>
                <a:lnTo>
                  <a:pt x="150285" y="312468"/>
                </a:lnTo>
                <a:lnTo>
                  <a:pt x="148796" y="306365"/>
                </a:lnTo>
                <a:lnTo>
                  <a:pt x="147278" y="300276"/>
                </a:lnTo>
                <a:lnTo>
                  <a:pt x="147278" y="35067"/>
                </a:lnTo>
                <a:lnTo>
                  <a:pt x="148796" y="28979"/>
                </a:lnTo>
                <a:close/>
              </a:path>
              <a:path w="246379" h="313054" extrusionOk="0">
                <a:moveTo>
                  <a:pt x="10651" y="0"/>
                </a:moveTo>
                <a:lnTo>
                  <a:pt x="3035" y="10655"/>
                </a:lnTo>
                <a:lnTo>
                  <a:pt x="0" y="24398"/>
                </a:lnTo>
                <a:lnTo>
                  <a:pt x="0" y="47260"/>
                </a:lnTo>
                <a:lnTo>
                  <a:pt x="3035" y="53348"/>
                </a:lnTo>
                <a:lnTo>
                  <a:pt x="12169" y="53348"/>
                </a:lnTo>
                <a:lnTo>
                  <a:pt x="16707" y="44201"/>
                </a:lnTo>
                <a:lnTo>
                  <a:pt x="25827" y="35067"/>
                </a:lnTo>
                <a:lnTo>
                  <a:pt x="40989" y="30501"/>
                </a:lnTo>
                <a:lnTo>
                  <a:pt x="60732" y="28979"/>
                </a:lnTo>
                <a:lnTo>
                  <a:pt x="245009" y="28979"/>
                </a:lnTo>
                <a:lnTo>
                  <a:pt x="244433" y="24398"/>
                </a:lnTo>
                <a:lnTo>
                  <a:pt x="241398" y="10655"/>
                </a:lnTo>
                <a:lnTo>
                  <a:pt x="237052" y="3044"/>
                </a:lnTo>
                <a:lnTo>
                  <a:pt x="74390" y="3044"/>
                </a:lnTo>
                <a:lnTo>
                  <a:pt x="10651" y="0"/>
                </a:lnTo>
                <a:close/>
              </a:path>
              <a:path w="246379" h="313054" extrusionOk="0">
                <a:moveTo>
                  <a:pt x="245009" y="28979"/>
                </a:moveTo>
                <a:lnTo>
                  <a:pt x="183701" y="28979"/>
                </a:lnTo>
                <a:lnTo>
                  <a:pt x="203444" y="30501"/>
                </a:lnTo>
                <a:lnTo>
                  <a:pt x="218634" y="35067"/>
                </a:lnTo>
                <a:lnTo>
                  <a:pt x="229257" y="44201"/>
                </a:lnTo>
                <a:lnTo>
                  <a:pt x="233782" y="53348"/>
                </a:lnTo>
                <a:lnTo>
                  <a:pt x="242915" y="53348"/>
                </a:lnTo>
                <a:lnTo>
                  <a:pt x="244433" y="47260"/>
                </a:lnTo>
                <a:lnTo>
                  <a:pt x="245965" y="36590"/>
                </a:lnTo>
                <a:lnTo>
                  <a:pt x="245009" y="28979"/>
                </a:lnTo>
                <a:close/>
              </a:path>
              <a:path w="246379" h="313054" extrusionOk="0">
                <a:moveTo>
                  <a:pt x="235313" y="0"/>
                </a:moveTo>
                <a:lnTo>
                  <a:pt x="170042" y="3044"/>
                </a:lnTo>
                <a:lnTo>
                  <a:pt x="237052" y="3044"/>
                </a:lnTo>
                <a:lnTo>
                  <a:pt x="235313" y="0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3"/>
          <p:cNvSpPr/>
          <p:nvPr/>
        </p:nvSpPr>
        <p:spPr>
          <a:xfrm>
            <a:off x="7273384" y="4788974"/>
            <a:ext cx="246379" cy="313055"/>
          </a:xfrm>
          <a:custGeom>
            <a:avLst/>
            <a:gdLst/>
            <a:ahLst/>
            <a:cxnLst/>
            <a:rect l="l" t="t" r="r" b="b"/>
            <a:pathLst>
              <a:path w="246379" h="313054" extrusionOk="0">
                <a:moveTo>
                  <a:pt x="10651" y="0"/>
                </a:moveTo>
                <a:lnTo>
                  <a:pt x="74390" y="3044"/>
                </a:lnTo>
                <a:lnTo>
                  <a:pt x="170042" y="3044"/>
                </a:lnTo>
                <a:lnTo>
                  <a:pt x="235313" y="0"/>
                </a:lnTo>
                <a:lnTo>
                  <a:pt x="241398" y="10655"/>
                </a:lnTo>
                <a:lnTo>
                  <a:pt x="244433" y="24398"/>
                </a:lnTo>
                <a:lnTo>
                  <a:pt x="245965" y="36590"/>
                </a:lnTo>
                <a:lnTo>
                  <a:pt x="244433" y="47260"/>
                </a:lnTo>
                <a:lnTo>
                  <a:pt x="242915" y="53348"/>
                </a:lnTo>
                <a:lnTo>
                  <a:pt x="233782" y="53348"/>
                </a:lnTo>
                <a:lnTo>
                  <a:pt x="229257" y="44201"/>
                </a:lnTo>
                <a:lnTo>
                  <a:pt x="218634" y="35067"/>
                </a:lnTo>
                <a:lnTo>
                  <a:pt x="203444" y="30501"/>
                </a:lnTo>
                <a:lnTo>
                  <a:pt x="183701" y="28979"/>
                </a:lnTo>
                <a:lnTo>
                  <a:pt x="148796" y="28979"/>
                </a:lnTo>
                <a:lnTo>
                  <a:pt x="147278" y="35067"/>
                </a:lnTo>
                <a:lnTo>
                  <a:pt x="147278" y="51826"/>
                </a:lnTo>
                <a:lnTo>
                  <a:pt x="147278" y="74674"/>
                </a:lnTo>
                <a:lnTo>
                  <a:pt x="147278" y="105175"/>
                </a:lnTo>
                <a:lnTo>
                  <a:pt x="147278" y="137171"/>
                </a:lnTo>
                <a:lnTo>
                  <a:pt x="147278" y="172239"/>
                </a:lnTo>
                <a:lnTo>
                  <a:pt x="147278" y="207306"/>
                </a:lnTo>
                <a:lnTo>
                  <a:pt x="147278" y="239302"/>
                </a:lnTo>
                <a:lnTo>
                  <a:pt x="147278" y="268281"/>
                </a:lnTo>
                <a:lnTo>
                  <a:pt x="147278" y="291129"/>
                </a:lnTo>
                <a:lnTo>
                  <a:pt x="147278" y="300276"/>
                </a:lnTo>
                <a:lnTo>
                  <a:pt x="148796" y="306365"/>
                </a:lnTo>
                <a:lnTo>
                  <a:pt x="150285" y="312468"/>
                </a:lnTo>
                <a:lnTo>
                  <a:pt x="98672" y="312468"/>
                </a:lnTo>
                <a:lnTo>
                  <a:pt x="98672" y="304843"/>
                </a:lnTo>
                <a:lnTo>
                  <a:pt x="98672" y="259147"/>
                </a:lnTo>
                <a:lnTo>
                  <a:pt x="98672" y="214932"/>
                </a:lnTo>
                <a:lnTo>
                  <a:pt x="98672" y="175283"/>
                </a:lnTo>
                <a:lnTo>
                  <a:pt x="98672" y="138721"/>
                </a:lnTo>
                <a:lnTo>
                  <a:pt x="98672" y="108220"/>
                </a:lnTo>
                <a:lnTo>
                  <a:pt x="98672" y="83850"/>
                </a:lnTo>
                <a:lnTo>
                  <a:pt x="98672" y="70107"/>
                </a:lnTo>
                <a:lnTo>
                  <a:pt x="98672" y="64004"/>
                </a:lnTo>
                <a:lnTo>
                  <a:pt x="98672" y="44201"/>
                </a:lnTo>
                <a:lnTo>
                  <a:pt x="97155" y="28979"/>
                </a:lnTo>
                <a:lnTo>
                  <a:pt x="60732" y="28979"/>
                </a:lnTo>
                <a:lnTo>
                  <a:pt x="40989" y="30501"/>
                </a:lnTo>
                <a:lnTo>
                  <a:pt x="25827" y="35067"/>
                </a:lnTo>
                <a:lnTo>
                  <a:pt x="16707" y="44201"/>
                </a:lnTo>
                <a:lnTo>
                  <a:pt x="12169" y="53348"/>
                </a:lnTo>
                <a:lnTo>
                  <a:pt x="3035" y="53348"/>
                </a:lnTo>
                <a:lnTo>
                  <a:pt x="0" y="47260"/>
                </a:lnTo>
                <a:lnTo>
                  <a:pt x="0" y="36590"/>
                </a:lnTo>
                <a:lnTo>
                  <a:pt x="0" y="24398"/>
                </a:lnTo>
                <a:lnTo>
                  <a:pt x="3035" y="10655"/>
                </a:lnTo>
                <a:lnTo>
                  <a:pt x="10651" y="0"/>
                </a:lnTo>
                <a:close/>
              </a:path>
            </a:pathLst>
          </a:custGeom>
          <a:noFill/>
          <a:ln w="9525" cap="flat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3"/>
          <p:cNvSpPr/>
          <p:nvPr/>
        </p:nvSpPr>
        <p:spPr>
          <a:xfrm>
            <a:off x="7498830" y="4861365"/>
            <a:ext cx="189763" cy="246957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3"/>
          <p:cNvSpPr/>
          <p:nvPr/>
        </p:nvSpPr>
        <p:spPr>
          <a:xfrm>
            <a:off x="9152832" y="4788974"/>
            <a:ext cx="197485" cy="313055"/>
          </a:xfrm>
          <a:custGeom>
            <a:avLst/>
            <a:gdLst/>
            <a:ahLst/>
            <a:cxnLst/>
            <a:rect l="l" t="t" r="r" b="b"/>
            <a:pathLst>
              <a:path w="197484" h="313054" extrusionOk="0">
                <a:moveTo>
                  <a:pt x="110827" y="0"/>
                </a:moveTo>
                <a:lnTo>
                  <a:pt x="88063" y="0"/>
                </a:lnTo>
                <a:lnTo>
                  <a:pt x="3049" y="3044"/>
                </a:lnTo>
                <a:lnTo>
                  <a:pt x="0" y="10655"/>
                </a:lnTo>
                <a:lnTo>
                  <a:pt x="6056" y="22875"/>
                </a:lnTo>
                <a:lnTo>
                  <a:pt x="10623" y="41156"/>
                </a:lnTo>
                <a:lnTo>
                  <a:pt x="12140" y="64004"/>
                </a:lnTo>
                <a:lnTo>
                  <a:pt x="13672" y="91461"/>
                </a:lnTo>
                <a:lnTo>
                  <a:pt x="13672" y="243869"/>
                </a:lnTo>
                <a:lnTo>
                  <a:pt x="12141" y="304843"/>
                </a:lnTo>
                <a:lnTo>
                  <a:pt x="12141" y="312468"/>
                </a:lnTo>
                <a:lnTo>
                  <a:pt x="63753" y="312468"/>
                </a:lnTo>
                <a:lnTo>
                  <a:pt x="62236" y="298754"/>
                </a:lnTo>
                <a:lnTo>
                  <a:pt x="62236" y="277428"/>
                </a:lnTo>
                <a:lnTo>
                  <a:pt x="60704" y="249972"/>
                </a:lnTo>
                <a:lnTo>
                  <a:pt x="60704" y="221021"/>
                </a:lnTo>
                <a:lnTo>
                  <a:pt x="59229" y="192042"/>
                </a:lnTo>
                <a:lnTo>
                  <a:pt x="113877" y="192042"/>
                </a:lnTo>
                <a:lnTo>
                  <a:pt x="141194" y="181386"/>
                </a:lnTo>
                <a:lnTo>
                  <a:pt x="158904" y="170716"/>
                </a:lnTo>
                <a:lnTo>
                  <a:pt x="71369" y="170716"/>
                </a:lnTo>
                <a:lnTo>
                  <a:pt x="59229" y="166150"/>
                </a:lnTo>
                <a:lnTo>
                  <a:pt x="59228" y="80805"/>
                </a:lnTo>
                <a:lnTo>
                  <a:pt x="60704" y="57915"/>
                </a:lnTo>
                <a:lnTo>
                  <a:pt x="60704" y="27456"/>
                </a:lnTo>
                <a:lnTo>
                  <a:pt x="86545" y="25920"/>
                </a:lnTo>
                <a:lnTo>
                  <a:pt x="170033" y="25920"/>
                </a:lnTo>
                <a:lnTo>
                  <a:pt x="162440" y="18281"/>
                </a:lnTo>
                <a:lnTo>
                  <a:pt x="147250" y="9133"/>
                </a:lnTo>
                <a:lnTo>
                  <a:pt x="110827" y="0"/>
                </a:lnTo>
                <a:close/>
              </a:path>
              <a:path w="197484" h="313054" extrusionOk="0">
                <a:moveTo>
                  <a:pt x="113877" y="192042"/>
                </a:moveTo>
                <a:lnTo>
                  <a:pt x="59229" y="192042"/>
                </a:lnTo>
                <a:lnTo>
                  <a:pt x="85028" y="195086"/>
                </a:lnTo>
                <a:lnTo>
                  <a:pt x="113877" y="192042"/>
                </a:lnTo>
                <a:close/>
              </a:path>
              <a:path w="197484" h="313054" extrusionOk="0">
                <a:moveTo>
                  <a:pt x="170033" y="25920"/>
                </a:moveTo>
                <a:lnTo>
                  <a:pt x="86545" y="25920"/>
                </a:lnTo>
                <a:lnTo>
                  <a:pt x="100204" y="27456"/>
                </a:lnTo>
                <a:lnTo>
                  <a:pt x="112359" y="30501"/>
                </a:lnTo>
                <a:lnTo>
                  <a:pt x="147250" y="64004"/>
                </a:lnTo>
                <a:lnTo>
                  <a:pt x="154866" y="106697"/>
                </a:lnTo>
                <a:lnTo>
                  <a:pt x="151817" y="128023"/>
                </a:lnTo>
                <a:lnTo>
                  <a:pt x="142725" y="146346"/>
                </a:lnTo>
                <a:lnTo>
                  <a:pt x="127535" y="160061"/>
                </a:lnTo>
                <a:lnTo>
                  <a:pt x="109310" y="167672"/>
                </a:lnTo>
                <a:lnTo>
                  <a:pt x="89553" y="170716"/>
                </a:lnTo>
                <a:lnTo>
                  <a:pt x="158904" y="170716"/>
                </a:lnTo>
                <a:lnTo>
                  <a:pt x="163958" y="167672"/>
                </a:lnTo>
                <a:lnTo>
                  <a:pt x="182183" y="147869"/>
                </a:lnTo>
                <a:lnTo>
                  <a:pt x="192806" y="123456"/>
                </a:lnTo>
                <a:lnTo>
                  <a:pt x="197373" y="96042"/>
                </a:lnTo>
                <a:lnTo>
                  <a:pt x="194324" y="70107"/>
                </a:lnTo>
                <a:lnTo>
                  <a:pt x="188239" y="48782"/>
                </a:lnTo>
                <a:lnTo>
                  <a:pt x="176098" y="32023"/>
                </a:lnTo>
                <a:lnTo>
                  <a:pt x="170033" y="25920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3"/>
          <p:cNvSpPr/>
          <p:nvPr/>
        </p:nvSpPr>
        <p:spPr>
          <a:xfrm>
            <a:off x="9211298" y="4814133"/>
            <a:ext cx="97160" cy="146319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3"/>
          <p:cNvSpPr/>
          <p:nvPr/>
        </p:nvSpPr>
        <p:spPr>
          <a:xfrm>
            <a:off x="9152832" y="4788974"/>
            <a:ext cx="197485" cy="313055"/>
          </a:xfrm>
          <a:custGeom>
            <a:avLst/>
            <a:gdLst/>
            <a:ahLst/>
            <a:cxnLst/>
            <a:rect l="l" t="t" r="r" b="b"/>
            <a:pathLst>
              <a:path w="197484" h="313054" extrusionOk="0">
                <a:moveTo>
                  <a:pt x="88063" y="0"/>
                </a:moveTo>
                <a:lnTo>
                  <a:pt x="94119" y="0"/>
                </a:lnTo>
                <a:lnTo>
                  <a:pt x="110827" y="0"/>
                </a:lnTo>
                <a:lnTo>
                  <a:pt x="129053" y="4566"/>
                </a:lnTo>
                <a:lnTo>
                  <a:pt x="176098" y="32023"/>
                </a:lnTo>
                <a:lnTo>
                  <a:pt x="194324" y="70107"/>
                </a:lnTo>
                <a:lnTo>
                  <a:pt x="197373" y="96042"/>
                </a:lnTo>
                <a:lnTo>
                  <a:pt x="192806" y="123456"/>
                </a:lnTo>
                <a:lnTo>
                  <a:pt x="163958" y="167672"/>
                </a:lnTo>
                <a:lnTo>
                  <a:pt x="113877" y="192042"/>
                </a:lnTo>
                <a:lnTo>
                  <a:pt x="85028" y="195086"/>
                </a:lnTo>
                <a:lnTo>
                  <a:pt x="59229" y="192042"/>
                </a:lnTo>
                <a:lnTo>
                  <a:pt x="60704" y="221021"/>
                </a:lnTo>
                <a:lnTo>
                  <a:pt x="60704" y="249972"/>
                </a:lnTo>
                <a:lnTo>
                  <a:pt x="62236" y="277428"/>
                </a:lnTo>
                <a:lnTo>
                  <a:pt x="62236" y="298754"/>
                </a:lnTo>
                <a:lnTo>
                  <a:pt x="63753" y="312468"/>
                </a:lnTo>
                <a:lnTo>
                  <a:pt x="12141" y="312468"/>
                </a:lnTo>
                <a:lnTo>
                  <a:pt x="12141" y="304843"/>
                </a:lnTo>
                <a:lnTo>
                  <a:pt x="13672" y="243869"/>
                </a:lnTo>
                <a:lnTo>
                  <a:pt x="13672" y="187475"/>
                </a:lnTo>
                <a:lnTo>
                  <a:pt x="13672" y="153957"/>
                </a:lnTo>
                <a:lnTo>
                  <a:pt x="13672" y="120412"/>
                </a:lnTo>
                <a:lnTo>
                  <a:pt x="13672" y="91461"/>
                </a:lnTo>
                <a:lnTo>
                  <a:pt x="12140" y="64004"/>
                </a:lnTo>
                <a:lnTo>
                  <a:pt x="10623" y="41156"/>
                </a:lnTo>
                <a:lnTo>
                  <a:pt x="6056" y="22875"/>
                </a:lnTo>
                <a:lnTo>
                  <a:pt x="0" y="10655"/>
                </a:lnTo>
                <a:lnTo>
                  <a:pt x="3049" y="3044"/>
                </a:lnTo>
                <a:lnTo>
                  <a:pt x="88063" y="0"/>
                </a:lnTo>
                <a:close/>
              </a:path>
            </a:pathLst>
          </a:custGeom>
          <a:noFill/>
          <a:ln w="9525" cap="flat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3"/>
          <p:cNvSpPr/>
          <p:nvPr/>
        </p:nvSpPr>
        <p:spPr>
          <a:xfrm>
            <a:off x="9385866" y="4861364"/>
            <a:ext cx="390172" cy="246957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3"/>
          <p:cNvSpPr/>
          <p:nvPr/>
        </p:nvSpPr>
        <p:spPr>
          <a:xfrm>
            <a:off x="9812455" y="4861364"/>
            <a:ext cx="988293" cy="359730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56;p1">
            <a:extLst>
              <a:ext uri="{FF2B5EF4-FFF2-40B4-BE49-F238E27FC236}">
                <a16:creationId xmlns:a16="http://schemas.microsoft.com/office/drawing/2014/main" id="{8799A89C-162C-4791-851F-0F29D1436939}"/>
              </a:ext>
            </a:extLst>
          </p:cNvPr>
          <p:cNvSpPr txBox="1"/>
          <p:nvPr/>
        </p:nvSpPr>
        <p:spPr>
          <a:xfrm>
            <a:off x="9873995" y="6240254"/>
            <a:ext cx="2362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NTP-SZKOLL-21-0051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"/>
          <p:cNvSpPr txBox="1">
            <a:spLocks noGrp="1"/>
          </p:cNvSpPr>
          <p:nvPr>
            <p:ph type="title"/>
          </p:nvPr>
        </p:nvSpPr>
        <p:spPr>
          <a:xfrm>
            <a:off x="685800" y="471055"/>
            <a:ext cx="6032700" cy="1243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4000" dirty="0"/>
              <a:t>2021/2022/2 TAVASZI FÉLÉV</a:t>
            </a:r>
            <a:endParaRPr sz="4000" dirty="0"/>
          </a:p>
        </p:txBody>
      </p:sp>
      <p:sp>
        <p:nvSpPr>
          <p:cNvPr id="63" name="Google Shape;63;p3"/>
          <p:cNvSpPr/>
          <p:nvPr/>
        </p:nvSpPr>
        <p:spPr>
          <a:xfrm>
            <a:off x="6861047" y="390143"/>
            <a:ext cx="2011679" cy="40386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3"/>
          <p:cNvSpPr/>
          <p:nvPr/>
        </p:nvSpPr>
        <p:spPr>
          <a:xfrm>
            <a:off x="9369552" y="457200"/>
            <a:ext cx="1400555" cy="95554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3"/>
          <p:cNvSpPr/>
          <p:nvPr/>
        </p:nvSpPr>
        <p:spPr>
          <a:xfrm>
            <a:off x="7321081" y="1185549"/>
            <a:ext cx="882326" cy="38524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6649085" y="1192933"/>
            <a:ext cx="625871" cy="490259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3"/>
          <p:cNvSpPr/>
          <p:nvPr/>
        </p:nvSpPr>
        <p:spPr>
          <a:xfrm>
            <a:off x="8283113" y="1360798"/>
            <a:ext cx="801512" cy="209999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" name="object 3">
            <a:extLst>
              <a:ext uri="{FF2B5EF4-FFF2-40B4-BE49-F238E27FC236}">
                <a16:creationId xmlns:a16="http://schemas.microsoft.com/office/drawing/2014/main" id="{D6E98ECA-C38F-4528-B709-E57DDFE388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28387"/>
              </p:ext>
            </p:extLst>
          </p:nvPr>
        </p:nvGraphicFramePr>
        <p:xfrm>
          <a:off x="280220" y="2362200"/>
          <a:ext cx="9789609" cy="23516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7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35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Labor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címe</a:t>
                      </a:r>
                      <a:endParaRPr sz="1800" dirty="0">
                        <a:latin typeface="Corbel"/>
                        <a:cs typeface="Corbel"/>
                      </a:endParaRPr>
                    </a:p>
                  </a:txBody>
                  <a:tcPr marL="0" marR="0" marT="1047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02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Labor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tartó</a:t>
                      </a:r>
                      <a:endParaRPr sz="1800" dirty="0">
                        <a:latin typeface="Corbel"/>
                        <a:cs typeface="Corbel"/>
                      </a:endParaRPr>
                    </a:p>
                  </a:txBody>
                  <a:tcPr marL="0" marR="0" marT="1047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02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Dátum</a:t>
                      </a:r>
                      <a:endParaRPr sz="1800">
                        <a:latin typeface="Corbel"/>
                        <a:cs typeface="Corbel"/>
                      </a:endParaRPr>
                    </a:p>
                  </a:txBody>
                  <a:tcPr marL="0" marR="0" marT="1047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0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4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lang="hu-HU" sz="1800" spc="-5" dirty="0">
                          <a:solidFill>
                            <a:srgbClr val="2C2C2C"/>
                          </a:solidFill>
                          <a:latin typeface="Corbel"/>
                          <a:cs typeface="Corbel"/>
                        </a:rPr>
                        <a:t>MS </a:t>
                      </a:r>
                      <a:r>
                        <a:rPr lang="hu-HU" sz="1800" spc="-5" dirty="0" err="1">
                          <a:solidFill>
                            <a:srgbClr val="2C2C2C"/>
                          </a:solidFill>
                          <a:latin typeface="Corbel"/>
                          <a:cs typeface="Corbel"/>
                        </a:rPr>
                        <a:t>Proteomika</a:t>
                      </a:r>
                      <a:endParaRPr sz="1800" dirty="0">
                        <a:latin typeface="Corbel"/>
                        <a:cs typeface="Corbel"/>
                      </a:endParaRPr>
                    </a:p>
                  </a:txBody>
                  <a:tcPr marL="0" marR="0" marT="10477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C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lang="hu-HU" sz="1800" dirty="0">
                          <a:solidFill>
                            <a:schemeClr val="tx1"/>
                          </a:solidFill>
                          <a:latin typeface="Corbel"/>
                          <a:cs typeface="Corbel"/>
                        </a:rPr>
                        <a:t>Tóth Gábor</a:t>
                      </a:r>
                      <a:endParaRPr sz="1800" dirty="0">
                        <a:solidFill>
                          <a:schemeClr val="tx1"/>
                        </a:solidFill>
                        <a:latin typeface="Corbel"/>
                        <a:cs typeface="Corbel"/>
                      </a:endParaRPr>
                    </a:p>
                  </a:txBody>
                  <a:tcPr marL="0" marR="0" marT="1047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C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lang="hu-HU" sz="1800" spc="-5" dirty="0">
                          <a:solidFill>
                            <a:srgbClr val="2C2C2C"/>
                          </a:solidFill>
                          <a:latin typeface="Corbel"/>
                          <a:cs typeface="Corbel"/>
                        </a:rPr>
                        <a:t>február</a:t>
                      </a:r>
                      <a:r>
                        <a:rPr lang="hu-HU" sz="1800" spc="-5" baseline="0" dirty="0">
                          <a:solidFill>
                            <a:srgbClr val="2C2C2C"/>
                          </a:solidFill>
                          <a:latin typeface="Corbel"/>
                          <a:cs typeface="Corbel"/>
                        </a:rPr>
                        <a:t> 01-03.</a:t>
                      </a:r>
                      <a:endParaRPr sz="1800" dirty="0">
                        <a:solidFill>
                          <a:schemeClr val="tx1"/>
                        </a:solidFill>
                        <a:latin typeface="Corbel"/>
                        <a:cs typeface="Corbel"/>
                      </a:endParaRPr>
                    </a:p>
                  </a:txBody>
                  <a:tcPr marL="0" marR="0" marT="1047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824157"/>
                  </a:ext>
                </a:extLst>
              </a:tr>
              <a:tr h="5134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lang="hu-HU" sz="1800" spc="-5" dirty="0">
                          <a:solidFill>
                            <a:srgbClr val="2C2C2C"/>
                          </a:solidFill>
                          <a:latin typeface="Corbel"/>
                          <a:cs typeface="Corbel"/>
                        </a:rPr>
                        <a:t>Kenyérsütés technológia gyakorlat</a:t>
                      </a:r>
                    </a:p>
                  </a:txBody>
                  <a:tcPr marL="0" marR="0" marT="10477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lang="hu-HU" sz="1800" spc="-5" dirty="0">
                          <a:solidFill>
                            <a:schemeClr val="tx1"/>
                          </a:solidFill>
                          <a:latin typeface="Corbel"/>
                          <a:cs typeface="Corbel"/>
                        </a:rPr>
                        <a:t>Németh</a:t>
                      </a:r>
                      <a:r>
                        <a:rPr lang="hu-HU" sz="1800" spc="-5" baseline="0" dirty="0">
                          <a:solidFill>
                            <a:schemeClr val="tx1"/>
                          </a:solidFill>
                          <a:latin typeface="Corbel"/>
                          <a:cs typeface="Corbel"/>
                        </a:rPr>
                        <a:t> Renáta</a:t>
                      </a:r>
                      <a:endParaRPr sz="1800" dirty="0">
                        <a:solidFill>
                          <a:schemeClr val="tx1"/>
                        </a:solidFill>
                        <a:latin typeface="Corbel"/>
                        <a:cs typeface="Corbel"/>
                      </a:endParaRPr>
                    </a:p>
                  </a:txBody>
                  <a:tcPr marL="0" marR="0" marT="10477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DC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lang="hu-HU" sz="1800" spc="-5" dirty="0">
                          <a:solidFill>
                            <a:srgbClr val="2C2C2C"/>
                          </a:solidFill>
                          <a:latin typeface="Corbel"/>
                          <a:ea typeface="+mn-ea"/>
                          <a:cs typeface="Corbel"/>
                        </a:rPr>
                        <a:t>március 31. </a:t>
                      </a:r>
                      <a:r>
                        <a:rPr lang="hu-HU" sz="1800" b="0" spc="-5" dirty="0">
                          <a:solidFill>
                            <a:schemeClr val="tx1"/>
                          </a:solidFill>
                          <a:latin typeface="Corbel"/>
                          <a:ea typeface="+mn-ea"/>
                          <a:cs typeface="Corbel"/>
                        </a:rPr>
                        <a:t>14:00</a:t>
                      </a:r>
                      <a:endParaRPr sz="1800" b="0" spc="-5" dirty="0">
                        <a:solidFill>
                          <a:schemeClr val="tx1"/>
                        </a:solidFill>
                        <a:latin typeface="Corbel"/>
                        <a:ea typeface="+mn-ea"/>
                        <a:cs typeface="Corbel"/>
                      </a:endParaRPr>
                    </a:p>
                  </a:txBody>
                  <a:tcPr marL="0" marR="0" marT="1047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1149">
                <a:tc>
                  <a:txBody>
                    <a:bodyPr/>
                    <a:lstStyle/>
                    <a:p>
                      <a:pPr marL="273050" marR="257175" indent="0" algn="ctr" defTabSz="311150">
                        <a:lnSpc>
                          <a:spcPct val="100000"/>
                        </a:lnSpc>
                        <a:spcBef>
                          <a:spcPts val="919"/>
                        </a:spcBef>
                        <a:tabLst/>
                      </a:pPr>
                      <a:r>
                        <a:rPr lang="hu-HU" sz="1800" spc="-5" dirty="0">
                          <a:solidFill>
                            <a:srgbClr val="2C2C2C"/>
                          </a:solidFill>
                          <a:latin typeface="Corbel"/>
                          <a:cs typeface="Corbel"/>
                        </a:rPr>
                        <a:t>Textilszínezés labor</a:t>
                      </a:r>
                      <a:endParaRPr sz="1800" dirty="0">
                        <a:latin typeface="Corbel"/>
                        <a:cs typeface="Corbel"/>
                      </a:endParaRPr>
                    </a:p>
                  </a:txBody>
                  <a:tcPr marL="0" marR="0" marT="116839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u-HU" sz="1800" spc="-5" dirty="0">
                          <a:solidFill>
                            <a:schemeClr val="tx1"/>
                          </a:solidFill>
                          <a:latin typeface="Corbel"/>
                          <a:cs typeface="Corbel"/>
                        </a:rPr>
                        <a:t>Haraszti Anna</a:t>
                      </a:r>
                      <a:endParaRPr sz="1800" dirty="0">
                        <a:solidFill>
                          <a:schemeClr val="tx1"/>
                        </a:solidFill>
                        <a:latin typeface="Corbel"/>
                        <a:cs typeface="Corbel"/>
                      </a:endParaRPr>
                    </a:p>
                  </a:txBody>
                  <a:tcPr marL="0" marR="0" marT="57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D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lang="hu-HU" sz="1800" spc="-5" dirty="0">
                          <a:solidFill>
                            <a:srgbClr val="2C2C2C"/>
                          </a:solidFill>
                          <a:latin typeface="Corbel"/>
                          <a:cs typeface="Corbel"/>
                        </a:rPr>
                        <a:t>Május </a:t>
                      </a:r>
                      <a:r>
                        <a:rPr sz="1800" spc="-15" dirty="0">
                          <a:solidFill>
                            <a:srgbClr val="2C2C2C"/>
                          </a:solidFill>
                          <a:latin typeface="Corbel"/>
                          <a:cs typeface="Corbel"/>
                        </a:rPr>
                        <a:t>0</a:t>
                      </a:r>
                      <a:r>
                        <a:rPr lang="hu-HU" sz="1800" spc="-15" dirty="0">
                          <a:solidFill>
                            <a:srgbClr val="2C2C2C"/>
                          </a:solidFill>
                          <a:latin typeface="Corbel"/>
                          <a:cs typeface="Corbel"/>
                        </a:rPr>
                        <a:t>2</a:t>
                      </a:r>
                      <a:r>
                        <a:rPr sz="1800" spc="-15" dirty="0">
                          <a:solidFill>
                            <a:schemeClr val="tx1"/>
                          </a:solidFill>
                          <a:latin typeface="Corbel"/>
                          <a:cs typeface="Corbel"/>
                        </a:rPr>
                        <a:t>.</a:t>
                      </a:r>
                      <a:r>
                        <a:rPr sz="1800" spc="5" dirty="0">
                          <a:solidFill>
                            <a:schemeClr val="tx1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spc="-10" dirty="0">
                          <a:solidFill>
                            <a:schemeClr val="tx1"/>
                          </a:solidFill>
                          <a:latin typeface="Corbel"/>
                          <a:cs typeface="Corbel"/>
                        </a:rPr>
                        <a:t>1</a:t>
                      </a:r>
                      <a:r>
                        <a:rPr lang="hu-HU" sz="1800" spc="-10" dirty="0">
                          <a:solidFill>
                            <a:schemeClr val="tx1"/>
                          </a:solidFill>
                          <a:latin typeface="Corbel"/>
                          <a:cs typeface="Corbel"/>
                        </a:rPr>
                        <a:t>0</a:t>
                      </a:r>
                      <a:r>
                        <a:rPr sz="1800" spc="-10" dirty="0">
                          <a:solidFill>
                            <a:schemeClr val="tx1"/>
                          </a:solidFill>
                          <a:latin typeface="Corbel"/>
                          <a:cs typeface="Corbel"/>
                        </a:rPr>
                        <a:t>:00</a:t>
                      </a:r>
                      <a:endParaRPr sz="1800" dirty="0">
                        <a:solidFill>
                          <a:schemeClr val="tx1"/>
                        </a:solidFill>
                        <a:latin typeface="Corbel"/>
                        <a:cs typeface="Corbel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Google Shape;56;p1">
            <a:extLst>
              <a:ext uri="{FF2B5EF4-FFF2-40B4-BE49-F238E27FC236}">
                <a16:creationId xmlns:a16="http://schemas.microsoft.com/office/drawing/2014/main" id="{7AF5D2B2-6CEE-45DA-92A8-1BF612C096A4}"/>
              </a:ext>
            </a:extLst>
          </p:cNvPr>
          <p:cNvSpPr txBox="1"/>
          <p:nvPr/>
        </p:nvSpPr>
        <p:spPr>
          <a:xfrm>
            <a:off x="9873995" y="6240254"/>
            <a:ext cx="2362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NTP-SZKOLL-21-0051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"/>
          <p:cNvSpPr txBox="1">
            <a:spLocks noGrp="1"/>
          </p:cNvSpPr>
          <p:nvPr>
            <p:ph type="title"/>
          </p:nvPr>
        </p:nvSpPr>
        <p:spPr>
          <a:xfrm>
            <a:off x="685800" y="471055"/>
            <a:ext cx="6032700" cy="627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4000" dirty="0"/>
              <a:t>MS </a:t>
            </a:r>
            <a:r>
              <a:rPr lang="hu-HU" sz="4000" dirty="0" err="1"/>
              <a:t>Proteomika</a:t>
            </a:r>
            <a:endParaRPr lang="hu-HU" sz="4000" dirty="0"/>
          </a:p>
        </p:txBody>
      </p:sp>
      <p:sp>
        <p:nvSpPr>
          <p:cNvPr id="63" name="Google Shape;63;p3"/>
          <p:cNvSpPr/>
          <p:nvPr/>
        </p:nvSpPr>
        <p:spPr>
          <a:xfrm>
            <a:off x="6861047" y="390143"/>
            <a:ext cx="2011679" cy="40386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3"/>
          <p:cNvSpPr/>
          <p:nvPr/>
        </p:nvSpPr>
        <p:spPr>
          <a:xfrm>
            <a:off x="9369552" y="457200"/>
            <a:ext cx="1400555" cy="95554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3"/>
          <p:cNvSpPr/>
          <p:nvPr/>
        </p:nvSpPr>
        <p:spPr>
          <a:xfrm>
            <a:off x="7321081" y="1185549"/>
            <a:ext cx="882326" cy="38524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6649085" y="1192933"/>
            <a:ext cx="625871" cy="490259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3"/>
          <p:cNvSpPr/>
          <p:nvPr/>
        </p:nvSpPr>
        <p:spPr>
          <a:xfrm>
            <a:off x="8283113" y="1360798"/>
            <a:ext cx="801512" cy="209999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56;p1">
            <a:extLst>
              <a:ext uri="{FF2B5EF4-FFF2-40B4-BE49-F238E27FC236}">
                <a16:creationId xmlns:a16="http://schemas.microsoft.com/office/drawing/2014/main" id="{7AF5D2B2-6CEE-45DA-92A8-1BF612C096A4}"/>
              </a:ext>
            </a:extLst>
          </p:cNvPr>
          <p:cNvSpPr txBox="1"/>
          <p:nvPr/>
        </p:nvSpPr>
        <p:spPr>
          <a:xfrm>
            <a:off x="9873995" y="6240254"/>
            <a:ext cx="2362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NTP-SZKOLL-21-0051</a:t>
            </a:r>
            <a:endParaRPr dirty="0"/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F276B794-1C75-4076-BD13-FA9B7541BEFB}"/>
              </a:ext>
            </a:extLst>
          </p:cNvPr>
          <p:cNvSpPr txBox="1"/>
          <p:nvPr/>
        </p:nvSpPr>
        <p:spPr>
          <a:xfrm>
            <a:off x="762001" y="2099713"/>
            <a:ext cx="10776856" cy="2838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55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1225"/>
              </a:spcBef>
              <a:spcAft>
                <a:spcPts val="0"/>
              </a:spcAft>
              <a:buClrTx/>
              <a:buSzTx/>
              <a:buFont typeface="Wingdings"/>
              <a:buChar char=""/>
              <a:tabLst>
                <a:tab pos="195580" algn="l"/>
              </a:tabLst>
              <a:defRPr/>
            </a:pPr>
            <a:r>
              <a:rPr kumimoji="0" lang="hu-HU" sz="2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Időpont: február 01-03.</a:t>
            </a:r>
            <a:endParaRPr kumimoji="0" lang="hu-HU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Corbel"/>
            </a:endParaRPr>
          </a:p>
          <a:p>
            <a:pPr marL="1955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1130"/>
              </a:spcBef>
              <a:spcAft>
                <a:spcPts val="0"/>
              </a:spcAft>
              <a:buClrTx/>
              <a:buSzTx/>
              <a:buFont typeface="Wingdings"/>
              <a:buChar char=""/>
              <a:tabLst>
                <a:tab pos="195580" algn="l"/>
              </a:tabLst>
              <a:defRPr/>
            </a:pPr>
            <a:r>
              <a:rPr kumimoji="0" lang="hu-HU" sz="2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Labortartó: Tóth Gábor</a:t>
            </a:r>
            <a:endParaRPr kumimoji="0" lang="hu-HU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Corbel"/>
            </a:endParaRPr>
          </a:p>
          <a:p>
            <a:pPr marL="1955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Tx/>
              <a:buSzTx/>
              <a:buFont typeface="Wingdings"/>
              <a:buChar char=""/>
              <a:tabLst>
                <a:tab pos="195580" algn="l"/>
              </a:tabLst>
              <a:defRPr/>
            </a:pPr>
            <a:r>
              <a:rPr kumimoji="0" lang="hu-HU" sz="2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Helyszín: </a:t>
            </a:r>
            <a:r>
              <a:rPr kumimoji="0" lang="hu-HU" sz="2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ELKH, Természettudományi Kutatóközpont</a:t>
            </a:r>
            <a:endParaRPr kumimoji="0" lang="hu-HU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Corbel"/>
            </a:endParaRPr>
          </a:p>
          <a:p>
            <a:pPr marL="1955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Tx/>
              <a:buSzTx/>
              <a:buFont typeface="Wingdings"/>
              <a:buChar char=""/>
              <a:tabLst>
                <a:tab pos="195580" algn="l"/>
              </a:tabLst>
              <a:defRPr/>
            </a:pPr>
            <a:r>
              <a:rPr kumimoji="0" lang="hu-HU" sz="2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Résztvevők </a:t>
            </a:r>
            <a:r>
              <a:rPr kumimoji="0" lang="hu-HU" sz="2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száma:</a:t>
            </a:r>
            <a:r>
              <a:rPr kumimoji="0" lang="hu-HU" sz="2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 4</a:t>
            </a:r>
            <a:endParaRPr kumimoji="0" lang="hu-HU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Corbel"/>
            </a:endParaRPr>
          </a:p>
          <a:p>
            <a:pPr marL="195580" marR="5080" lvl="0" indent="-182880" algn="l" defTabSz="914400" rtl="0" eaLnBrk="1" fontAlgn="auto" latinLnBrk="0" hangingPunct="1">
              <a:lnSpc>
                <a:spcPct val="90000"/>
              </a:lnSpc>
              <a:spcBef>
                <a:spcPts val="1395"/>
              </a:spcBef>
              <a:spcAft>
                <a:spcPts val="0"/>
              </a:spcAft>
              <a:buClrTx/>
              <a:buSzTx/>
              <a:buFont typeface="Wingdings"/>
              <a:buChar char=""/>
              <a:tabLst>
                <a:tab pos="195580" algn="l"/>
              </a:tabLst>
              <a:defRPr/>
            </a:pPr>
            <a:r>
              <a:rPr kumimoji="0" lang="hu-HU" sz="2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Résztvevők: Balázs Krisztina, Balogh Marcell János, </a:t>
            </a:r>
          </a:p>
          <a:p>
            <a:pPr marL="12700" marR="5080" lvl="0" algn="l" defTabSz="914400" rtl="0" eaLnBrk="1" fontAlgn="auto" latinLnBrk="0" hangingPunct="1">
              <a:lnSpc>
                <a:spcPct val="90000"/>
              </a:lnSpc>
              <a:spcBef>
                <a:spcPts val="1395"/>
              </a:spcBef>
              <a:spcAft>
                <a:spcPts val="0"/>
              </a:spcAft>
              <a:buClrTx/>
              <a:buSzTx/>
              <a:tabLst>
                <a:tab pos="195580" algn="l"/>
              </a:tabLst>
              <a:defRPr/>
            </a:pPr>
            <a:r>
              <a:rPr lang="hu-HU" sz="2200" kern="1200" spc="-10" dirty="0">
                <a:solidFill>
                  <a:srgbClr val="FFFFFF"/>
                </a:solidFill>
                <a:latin typeface="Corbel"/>
                <a:ea typeface="+mn-ea"/>
                <a:cs typeface="Corbel"/>
              </a:rPr>
              <a:t>		             </a:t>
            </a:r>
            <a:r>
              <a:rPr kumimoji="0" lang="hu-HU" sz="2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Horváth Virág Nikolett, </a:t>
            </a:r>
            <a:r>
              <a:rPr kumimoji="0" lang="hu-HU" sz="2200" b="0" i="0" u="none" strike="noStrike" kern="1200" cap="none" spc="-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Szeip</a:t>
            </a:r>
            <a:r>
              <a:rPr kumimoji="0" lang="hu-HU" sz="2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 Judit</a:t>
            </a:r>
            <a:endParaRPr kumimoji="0" lang="hu-HU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Corbel"/>
            </a:endParaRPr>
          </a:p>
        </p:txBody>
      </p:sp>
      <p:pic>
        <p:nvPicPr>
          <p:cNvPr id="10" name="Kép 9" descr="A képen személy, állás látható&#10;&#10;Automatikusan generált leírás">
            <a:extLst>
              <a:ext uri="{FF2B5EF4-FFF2-40B4-BE49-F238E27FC236}">
                <a16:creationId xmlns:a16="http://schemas.microsoft.com/office/drawing/2014/main" id="{76A6A57F-1DA2-432E-80BE-962FF5E896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629" y="1908689"/>
            <a:ext cx="4385048" cy="328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540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"/>
          <p:cNvSpPr txBox="1">
            <a:spLocks noGrp="1"/>
          </p:cNvSpPr>
          <p:nvPr>
            <p:ph type="title"/>
          </p:nvPr>
        </p:nvSpPr>
        <p:spPr>
          <a:xfrm>
            <a:off x="685800" y="471055"/>
            <a:ext cx="6032700" cy="1243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4000" dirty="0"/>
              <a:t>Kenyérsütés technológia gyakorlat</a:t>
            </a:r>
          </a:p>
        </p:txBody>
      </p:sp>
      <p:sp>
        <p:nvSpPr>
          <p:cNvPr id="63" name="Google Shape;63;p3"/>
          <p:cNvSpPr/>
          <p:nvPr/>
        </p:nvSpPr>
        <p:spPr>
          <a:xfrm>
            <a:off x="6861047" y="390143"/>
            <a:ext cx="2011679" cy="40386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3"/>
          <p:cNvSpPr/>
          <p:nvPr/>
        </p:nvSpPr>
        <p:spPr>
          <a:xfrm>
            <a:off x="9369552" y="457200"/>
            <a:ext cx="1400555" cy="95554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3"/>
          <p:cNvSpPr/>
          <p:nvPr/>
        </p:nvSpPr>
        <p:spPr>
          <a:xfrm>
            <a:off x="7321081" y="1185549"/>
            <a:ext cx="882326" cy="38524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6649085" y="1192933"/>
            <a:ext cx="625871" cy="490259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3"/>
          <p:cNvSpPr/>
          <p:nvPr/>
        </p:nvSpPr>
        <p:spPr>
          <a:xfrm>
            <a:off x="8283113" y="1360798"/>
            <a:ext cx="801512" cy="209999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56;p1">
            <a:extLst>
              <a:ext uri="{FF2B5EF4-FFF2-40B4-BE49-F238E27FC236}">
                <a16:creationId xmlns:a16="http://schemas.microsoft.com/office/drawing/2014/main" id="{7AF5D2B2-6CEE-45DA-92A8-1BF612C096A4}"/>
              </a:ext>
            </a:extLst>
          </p:cNvPr>
          <p:cNvSpPr txBox="1"/>
          <p:nvPr/>
        </p:nvSpPr>
        <p:spPr>
          <a:xfrm>
            <a:off x="9873995" y="6240254"/>
            <a:ext cx="2362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NTP-SZKOLL-21-0051</a:t>
            </a:r>
            <a:endParaRPr dirty="0"/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F276B794-1C75-4076-BD13-FA9B7541BEFB}"/>
              </a:ext>
            </a:extLst>
          </p:cNvPr>
          <p:cNvSpPr txBox="1"/>
          <p:nvPr/>
        </p:nvSpPr>
        <p:spPr>
          <a:xfrm>
            <a:off x="762001" y="2099713"/>
            <a:ext cx="10776856" cy="33224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55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1225"/>
              </a:spcBef>
              <a:spcAft>
                <a:spcPts val="0"/>
              </a:spcAft>
              <a:buClrTx/>
              <a:buSzTx/>
              <a:buFont typeface="Wingdings"/>
              <a:buChar char=""/>
              <a:tabLst>
                <a:tab pos="195580" algn="l"/>
              </a:tabLst>
              <a:defRPr/>
            </a:pPr>
            <a:r>
              <a:rPr kumimoji="0" lang="hu-HU" sz="2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Időpont: március 31. 14:00</a:t>
            </a:r>
            <a:endParaRPr kumimoji="0" lang="hu-HU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Corbel"/>
            </a:endParaRPr>
          </a:p>
          <a:p>
            <a:pPr marL="1955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1130"/>
              </a:spcBef>
              <a:spcAft>
                <a:spcPts val="0"/>
              </a:spcAft>
              <a:buClrTx/>
              <a:buSzTx/>
              <a:buFont typeface="Wingdings"/>
              <a:buChar char=""/>
              <a:tabLst>
                <a:tab pos="195580" algn="l"/>
              </a:tabLst>
              <a:defRPr/>
            </a:pPr>
            <a:r>
              <a:rPr kumimoji="0" lang="hu-HU" sz="2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Labortartó: Németh Renáta</a:t>
            </a:r>
            <a:endParaRPr kumimoji="0" lang="hu-HU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Corbel"/>
            </a:endParaRPr>
          </a:p>
          <a:p>
            <a:pPr marL="1955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Tx/>
              <a:buSzTx/>
              <a:buFont typeface="Wingdings"/>
              <a:buChar char=""/>
              <a:tabLst>
                <a:tab pos="195580" algn="l"/>
              </a:tabLst>
              <a:defRPr/>
            </a:pPr>
            <a:r>
              <a:rPr kumimoji="0" lang="hu-HU" sz="2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Helyszín: </a:t>
            </a:r>
            <a:r>
              <a:rPr kumimoji="0" lang="hu-HU" sz="2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BME CH épület, 1. emelet</a:t>
            </a:r>
            <a:endParaRPr kumimoji="0" lang="hu-HU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Corbel"/>
            </a:endParaRPr>
          </a:p>
          <a:p>
            <a:pPr marL="1955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Tx/>
              <a:buSzTx/>
              <a:buFont typeface="Wingdings"/>
              <a:buChar char=""/>
              <a:tabLst>
                <a:tab pos="195580" algn="l"/>
              </a:tabLst>
              <a:defRPr/>
            </a:pPr>
            <a:r>
              <a:rPr kumimoji="0" lang="hu-HU" sz="2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Résztvevők </a:t>
            </a:r>
            <a:r>
              <a:rPr kumimoji="0" lang="hu-HU" sz="2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száma:</a:t>
            </a:r>
            <a:r>
              <a:rPr kumimoji="0" lang="hu-HU" sz="2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 6</a:t>
            </a:r>
            <a:endParaRPr kumimoji="0" lang="hu-HU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Corbel"/>
            </a:endParaRPr>
          </a:p>
          <a:p>
            <a:pPr marL="195580" marR="5080" lvl="0" indent="-182880" algn="l" defTabSz="914400" rtl="0" eaLnBrk="1" fontAlgn="auto" latinLnBrk="0" hangingPunct="1">
              <a:lnSpc>
                <a:spcPct val="90000"/>
              </a:lnSpc>
              <a:spcBef>
                <a:spcPts val="1395"/>
              </a:spcBef>
              <a:spcAft>
                <a:spcPts val="0"/>
              </a:spcAft>
              <a:buClrTx/>
              <a:buSzTx/>
              <a:buFont typeface="Wingdings"/>
              <a:buChar char=""/>
              <a:tabLst>
                <a:tab pos="195580" algn="l"/>
              </a:tabLst>
              <a:defRPr/>
            </a:pPr>
            <a:r>
              <a:rPr kumimoji="0" lang="hu-HU" sz="2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Résztvevők: Bodzás Gábor, Borbás Balázs, </a:t>
            </a:r>
          </a:p>
          <a:p>
            <a:pPr marL="12700" marR="5080" lvl="0" algn="l" defTabSz="914400" rtl="0" eaLnBrk="1" fontAlgn="auto" latinLnBrk="0" hangingPunct="1">
              <a:lnSpc>
                <a:spcPct val="90000"/>
              </a:lnSpc>
              <a:spcBef>
                <a:spcPts val="1395"/>
              </a:spcBef>
              <a:spcAft>
                <a:spcPts val="0"/>
              </a:spcAft>
              <a:buClrTx/>
              <a:buSzTx/>
              <a:tabLst>
                <a:tab pos="195580" algn="l"/>
              </a:tabLst>
              <a:defRPr/>
            </a:pPr>
            <a:r>
              <a:rPr kumimoji="0" lang="hu-HU" sz="2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                              Csorba Benjámin, Farkas Erik,</a:t>
            </a:r>
          </a:p>
          <a:p>
            <a:pPr marL="12700" marR="5080" lvl="0" algn="l" defTabSz="914400" rtl="0" eaLnBrk="1" fontAlgn="auto" latinLnBrk="0" hangingPunct="1">
              <a:lnSpc>
                <a:spcPct val="90000"/>
              </a:lnSpc>
              <a:spcBef>
                <a:spcPts val="1395"/>
              </a:spcBef>
              <a:spcAft>
                <a:spcPts val="0"/>
              </a:spcAft>
              <a:buClrTx/>
              <a:buSzTx/>
              <a:tabLst>
                <a:tab pos="195580" algn="l"/>
              </a:tabLst>
              <a:defRPr/>
            </a:pPr>
            <a:r>
              <a:rPr kumimoji="0" lang="hu-HU" sz="2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                              Fent Máté, Hornyánszky Ágnes</a:t>
            </a:r>
            <a:endParaRPr kumimoji="0" lang="hu-HU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Corbel"/>
            </a:endParaRPr>
          </a:p>
        </p:txBody>
      </p:sp>
      <p:pic>
        <p:nvPicPr>
          <p:cNvPr id="1026" name="Picture 2" descr="Nem érhető el leírás a fényképhez.">
            <a:extLst>
              <a:ext uri="{FF2B5EF4-FFF2-40B4-BE49-F238E27FC236}">
                <a16:creationId xmlns:a16="http://schemas.microsoft.com/office/drawing/2014/main" id="{DEA07E37-A88A-4943-9AA3-35980FB58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600" y="2155372"/>
            <a:ext cx="5152571" cy="386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255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"/>
          <p:cNvSpPr txBox="1">
            <a:spLocks noGrp="1"/>
          </p:cNvSpPr>
          <p:nvPr>
            <p:ph type="title"/>
          </p:nvPr>
        </p:nvSpPr>
        <p:spPr>
          <a:xfrm>
            <a:off x="685800" y="471055"/>
            <a:ext cx="6032700" cy="627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4000" dirty="0"/>
              <a:t>Textilszínezés labor</a:t>
            </a:r>
          </a:p>
        </p:txBody>
      </p:sp>
      <p:sp>
        <p:nvSpPr>
          <p:cNvPr id="63" name="Google Shape;63;p3"/>
          <p:cNvSpPr/>
          <p:nvPr/>
        </p:nvSpPr>
        <p:spPr>
          <a:xfrm>
            <a:off x="6861047" y="390143"/>
            <a:ext cx="2011679" cy="40386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3"/>
          <p:cNvSpPr/>
          <p:nvPr/>
        </p:nvSpPr>
        <p:spPr>
          <a:xfrm>
            <a:off x="9369552" y="457200"/>
            <a:ext cx="1400555" cy="95554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3"/>
          <p:cNvSpPr/>
          <p:nvPr/>
        </p:nvSpPr>
        <p:spPr>
          <a:xfrm>
            <a:off x="7321081" y="1185549"/>
            <a:ext cx="882326" cy="38524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6649085" y="1192933"/>
            <a:ext cx="625871" cy="490259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3"/>
          <p:cNvSpPr/>
          <p:nvPr/>
        </p:nvSpPr>
        <p:spPr>
          <a:xfrm>
            <a:off x="8283113" y="1360798"/>
            <a:ext cx="801512" cy="209999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56;p1">
            <a:extLst>
              <a:ext uri="{FF2B5EF4-FFF2-40B4-BE49-F238E27FC236}">
                <a16:creationId xmlns:a16="http://schemas.microsoft.com/office/drawing/2014/main" id="{7AF5D2B2-6CEE-45DA-92A8-1BF612C096A4}"/>
              </a:ext>
            </a:extLst>
          </p:cNvPr>
          <p:cNvSpPr txBox="1"/>
          <p:nvPr/>
        </p:nvSpPr>
        <p:spPr>
          <a:xfrm>
            <a:off x="9873995" y="6240254"/>
            <a:ext cx="2362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NTP-SZKOLL-21-0051</a:t>
            </a:r>
            <a:endParaRPr dirty="0"/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F276B794-1C75-4076-BD13-FA9B7541BEFB}"/>
              </a:ext>
            </a:extLst>
          </p:cNvPr>
          <p:cNvSpPr txBox="1"/>
          <p:nvPr/>
        </p:nvSpPr>
        <p:spPr>
          <a:xfrm>
            <a:off x="762001" y="2099713"/>
            <a:ext cx="10776856" cy="2838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55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1225"/>
              </a:spcBef>
              <a:spcAft>
                <a:spcPts val="0"/>
              </a:spcAft>
              <a:buClrTx/>
              <a:buSzTx/>
              <a:buFont typeface="Wingdings"/>
              <a:buChar char=""/>
              <a:tabLst>
                <a:tab pos="195580" algn="l"/>
              </a:tabLst>
              <a:defRPr/>
            </a:pPr>
            <a:r>
              <a:rPr kumimoji="0" lang="hu-HU" sz="2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Időpont: </a:t>
            </a:r>
            <a:r>
              <a:rPr lang="hu-HU" sz="2200" kern="1200" spc="-5" dirty="0">
                <a:solidFill>
                  <a:srgbClr val="FFFFFF"/>
                </a:solidFill>
                <a:latin typeface="Corbel"/>
                <a:ea typeface="+mn-ea"/>
                <a:cs typeface="Corbel"/>
              </a:rPr>
              <a:t>május 02</a:t>
            </a:r>
            <a:r>
              <a:rPr kumimoji="0" lang="hu-HU" sz="2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. 10:00</a:t>
            </a:r>
            <a:endParaRPr kumimoji="0" lang="hu-HU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Corbel"/>
            </a:endParaRPr>
          </a:p>
          <a:p>
            <a:pPr marL="1955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1130"/>
              </a:spcBef>
              <a:spcAft>
                <a:spcPts val="0"/>
              </a:spcAft>
              <a:buClrTx/>
              <a:buSzTx/>
              <a:buFont typeface="Wingdings"/>
              <a:buChar char=""/>
              <a:tabLst>
                <a:tab pos="195580" algn="l"/>
              </a:tabLst>
              <a:defRPr/>
            </a:pPr>
            <a:r>
              <a:rPr kumimoji="0" lang="hu-HU" sz="2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Labortartó: Haraszti Anna</a:t>
            </a:r>
            <a:endParaRPr kumimoji="0" lang="hu-HU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Corbel"/>
            </a:endParaRPr>
          </a:p>
          <a:p>
            <a:pPr marL="1955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Tx/>
              <a:buSzTx/>
              <a:buFont typeface="Wingdings"/>
              <a:buChar char=""/>
              <a:tabLst>
                <a:tab pos="195580" algn="l"/>
              </a:tabLst>
              <a:defRPr/>
            </a:pPr>
            <a:r>
              <a:rPr kumimoji="0" lang="hu-HU" sz="2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Helyszín: </a:t>
            </a:r>
            <a:r>
              <a:rPr kumimoji="0" lang="hu-HU" sz="2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BME F épület, magasföldszint</a:t>
            </a:r>
            <a:endParaRPr kumimoji="0" lang="hu-HU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Corbel"/>
            </a:endParaRPr>
          </a:p>
          <a:p>
            <a:pPr marL="1955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Tx/>
              <a:buSzTx/>
              <a:buFont typeface="Wingdings"/>
              <a:buChar char=""/>
              <a:tabLst>
                <a:tab pos="195580" algn="l"/>
              </a:tabLst>
              <a:defRPr/>
            </a:pPr>
            <a:r>
              <a:rPr kumimoji="0" lang="hu-HU" sz="2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Résztvevők </a:t>
            </a:r>
            <a:r>
              <a:rPr kumimoji="0" lang="hu-HU" sz="2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száma:</a:t>
            </a:r>
            <a:r>
              <a:rPr kumimoji="0" lang="hu-HU" sz="2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 4</a:t>
            </a:r>
            <a:endParaRPr kumimoji="0" lang="hu-HU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Corbel"/>
            </a:endParaRPr>
          </a:p>
          <a:p>
            <a:pPr marL="195580" marR="5080" lvl="0" indent="-182880" algn="l" defTabSz="914400" rtl="0" eaLnBrk="1" fontAlgn="auto" latinLnBrk="0" hangingPunct="1">
              <a:lnSpc>
                <a:spcPct val="90000"/>
              </a:lnSpc>
              <a:spcBef>
                <a:spcPts val="1395"/>
              </a:spcBef>
              <a:spcAft>
                <a:spcPts val="0"/>
              </a:spcAft>
              <a:buClrTx/>
              <a:buSzTx/>
              <a:buFont typeface="Wingdings"/>
              <a:buChar char=""/>
              <a:tabLst>
                <a:tab pos="195580" algn="l"/>
              </a:tabLst>
              <a:defRPr/>
            </a:pPr>
            <a:r>
              <a:rPr kumimoji="0" lang="hu-HU" sz="2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Résztvevők: Bodzás Gábor, </a:t>
            </a:r>
            <a:r>
              <a:rPr lang="hu-HU" sz="2200" kern="1200" spc="-10" dirty="0" err="1">
                <a:solidFill>
                  <a:srgbClr val="FFFFFF"/>
                </a:solidFill>
                <a:latin typeface="Corbel"/>
                <a:ea typeface="+mn-ea"/>
                <a:cs typeface="Corbel"/>
              </a:rPr>
              <a:t>Bokdácsné</a:t>
            </a:r>
            <a:r>
              <a:rPr lang="hu-HU" sz="2200" kern="1200" spc="-10" dirty="0">
                <a:solidFill>
                  <a:srgbClr val="FFFFFF"/>
                </a:solidFill>
                <a:latin typeface="Corbel"/>
                <a:ea typeface="+mn-ea"/>
                <a:cs typeface="Corbel"/>
              </a:rPr>
              <a:t> Boa Katalin,</a:t>
            </a:r>
          </a:p>
          <a:p>
            <a:pPr marL="195580" marR="5080" lvl="0" indent="-182880" algn="l" defTabSz="914400" rtl="0" eaLnBrk="1" fontAlgn="auto" latinLnBrk="0" hangingPunct="1">
              <a:lnSpc>
                <a:spcPct val="90000"/>
              </a:lnSpc>
              <a:spcBef>
                <a:spcPts val="1395"/>
              </a:spcBef>
              <a:spcAft>
                <a:spcPts val="0"/>
              </a:spcAft>
              <a:buClrTx/>
              <a:buSzTx/>
              <a:buFont typeface="Wingdings"/>
              <a:buChar char=""/>
              <a:tabLst>
                <a:tab pos="195580" algn="l"/>
              </a:tabLst>
              <a:defRPr/>
            </a:pPr>
            <a:r>
              <a:rPr kumimoji="0" lang="hu-HU" sz="2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                          Borbás Balázs, Varró Maja </a:t>
            </a:r>
            <a:endParaRPr kumimoji="0" lang="hu-HU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Corbel"/>
            </a:endParaRPr>
          </a:p>
        </p:txBody>
      </p:sp>
      <p:pic>
        <p:nvPicPr>
          <p:cNvPr id="10" name="Picture 2" descr="Nincs elérhető leírás.">
            <a:extLst>
              <a:ext uri="{FF2B5EF4-FFF2-40B4-BE49-F238E27FC236}">
                <a16:creationId xmlns:a16="http://schemas.microsoft.com/office/drawing/2014/main" id="{E5A73CB2-F0D1-4A8E-ACB6-BF3DD03966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49"/>
          <a:stretch/>
        </p:blipFill>
        <p:spPr bwMode="auto">
          <a:xfrm>
            <a:off x="7848600" y="2103950"/>
            <a:ext cx="3954236" cy="355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05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"/>
          <p:cNvSpPr txBox="1">
            <a:spLocks noGrp="1"/>
          </p:cNvSpPr>
          <p:nvPr>
            <p:ph type="title"/>
          </p:nvPr>
        </p:nvSpPr>
        <p:spPr>
          <a:xfrm>
            <a:off x="685800" y="471055"/>
            <a:ext cx="6032700" cy="6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4000"/>
              <a:t>2020/2021/2 TAVASZI FÉLÉV</a:t>
            </a:r>
            <a:endParaRPr sz="4000"/>
          </a:p>
        </p:txBody>
      </p:sp>
      <p:graphicFrame>
        <p:nvGraphicFramePr>
          <p:cNvPr id="62" name="Google Shape;62;p3"/>
          <p:cNvGraphicFramePr/>
          <p:nvPr/>
        </p:nvGraphicFramePr>
        <p:xfrm>
          <a:off x="381000" y="2100102"/>
          <a:ext cx="10169800" cy="1021215"/>
        </p:xfrm>
        <a:graphic>
          <a:graphicData uri="http://schemas.openxmlformats.org/drawingml/2006/table">
            <a:tbl>
              <a:tblPr firstRow="1" bandRow="1">
                <a:noFill/>
                <a:tableStyleId>{354C8F52-5737-4162-AA5C-2EF10415EFA4}</a:tableStyleId>
              </a:tblPr>
              <a:tblGrid>
                <a:gridCol w="407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2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3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4150">
                <a:tc>
                  <a:txBody>
                    <a:bodyPr/>
                    <a:lstStyle/>
                    <a:p>
                      <a:pPr marL="63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 b="1" u="none" strike="noStrike" cap="none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Labor címe</a:t>
                      </a:r>
                      <a:endParaRPr sz="1800" u="none" strike="noStrike" cap="none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7175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6617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 b="1" u="none" strike="noStrike" cap="none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Labor tartó</a:t>
                      </a:r>
                      <a:endParaRPr sz="1800" u="none" strike="noStrike" cap="none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7175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6617"/>
                    </a:solidFill>
                  </a:tcPr>
                </a:tc>
                <a:tc>
                  <a:txBody>
                    <a:bodyPr/>
                    <a:lstStyle/>
                    <a:p>
                      <a:pPr marL="254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 b="1" u="none" strike="noStrike" cap="none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Dátum</a:t>
                      </a:r>
                      <a:endParaRPr sz="1800" u="none" strike="noStrike" cap="none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7175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66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425">
                <a:tc>
                  <a:txBody>
                    <a:bodyPr/>
                    <a:lstStyle/>
                    <a:p>
                      <a:pPr marL="63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 u="none" strike="noStrike" cap="none">
                          <a:solidFill>
                            <a:srgbClr val="2C2C2C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Szakirodalmi kutatás és tudományos poszterkészítés</a:t>
                      </a:r>
                      <a:endParaRPr sz="1800" u="none" strike="noStrike" cap="none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58425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AE7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 u="none" strike="noStrike" cap="none">
                          <a:solidFill>
                            <a:schemeClr val="dk1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Papp Soma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19430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AE7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>
                          <a:latin typeface="Corbel"/>
                          <a:ea typeface="Corbel"/>
                          <a:cs typeface="Corbel"/>
                          <a:sym typeface="Corbel"/>
                        </a:rPr>
                        <a:t>febr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19430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3" name="Google Shape;63;p3"/>
          <p:cNvSpPr/>
          <p:nvPr/>
        </p:nvSpPr>
        <p:spPr>
          <a:xfrm>
            <a:off x="6861047" y="390143"/>
            <a:ext cx="2011679" cy="40386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3"/>
          <p:cNvSpPr/>
          <p:nvPr/>
        </p:nvSpPr>
        <p:spPr>
          <a:xfrm>
            <a:off x="9369552" y="457200"/>
            <a:ext cx="1400555" cy="95554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3"/>
          <p:cNvSpPr/>
          <p:nvPr/>
        </p:nvSpPr>
        <p:spPr>
          <a:xfrm>
            <a:off x="7321081" y="1185549"/>
            <a:ext cx="882326" cy="38524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6649085" y="1192933"/>
            <a:ext cx="625871" cy="490259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3"/>
          <p:cNvSpPr/>
          <p:nvPr/>
        </p:nvSpPr>
        <p:spPr>
          <a:xfrm>
            <a:off x="8283113" y="1360798"/>
            <a:ext cx="801512" cy="209999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56;p1">
            <a:extLst>
              <a:ext uri="{FF2B5EF4-FFF2-40B4-BE49-F238E27FC236}">
                <a16:creationId xmlns:a16="http://schemas.microsoft.com/office/drawing/2014/main" id="{0E30555C-A736-48D9-8CFF-4A0B0E90E84A}"/>
              </a:ext>
            </a:extLst>
          </p:cNvPr>
          <p:cNvSpPr txBox="1"/>
          <p:nvPr/>
        </p:nvSpPr>
        <p:spPr>
          <a:xfrm>
            <a:off x="9873995" y="6240254"/>
            <a:ext cx="2362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NTP-SZKOLL-21-0051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23535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d19dc62806_0_11"/>
          <p:cNvSpPr txBox="1">
            <a:spLocks noGrp="1"/>
          </p:cNvSpPr>
          <p:nvPr>
            <p:ph type="title"/>
          </p:nvPr>
        </p:nvSpPr>
        <p:spPr>
          <a:xfrm>
            <a:off x="914400" y="515690"/>
            <a:ext cx="7872000" cy="13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4000" cap="small"/>
              <a:t>Szakirodalmi kutatás és tudományos poszterkészítés</a:t>
            </a:r>
            <a:endParaRPr sz="4000" cap="small"/>
          </a:p>
        </p:txBody>
      </p:sp>
      <p:sp>
        <p:nvSpPr>
          <p:cNvPr id="86" name="Google Shape;86;gd19dc62806_0_11"/>
          <p:cNvSpPr txBox="1"/>
          <p:nvPr/>
        </p:nvSpPr>
        <p:spPr>
          <a:xfrm>
            <a:off x="1249153" y="1949147"/>
            <a:ext cx="8994900" cy="2847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5575" rIns="0" bIns="0" anchor="t" anchorCtr="0">
            <a:spAutoFit/>
          </a:bodyPr>
          <a:lstStyle/>
          <a:p>
            <a:pPr marL="195580" marR="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Noto Sans Symbols"/>
              <a:buChar char="▪"/>
            </a:pPr>
            <a:r>
              <a:rPr lang="hu-HU" sz="2200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Időpont: március 6. 18:00</a:t>
            </a:r>
            <a:endParaRPr sz="2200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195580" marR="0" lvl="0" indent="-182880" algn="l" rtl="0">
              <a:lnSpc>
                <a:spcPct val="100000"/>
              </a:lnSpc>
              <a:spcBef>
                <a:spcPts val="113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Noto Sans Symbols"/>
              <a:buChar char="▪"/>
            </a:pPr>
            <a:r>
              <a:rPr lang="hu-HU" sz="2200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Labortartó: Papp Soma</a:t>
            </a:r>
            <a:endParaRPr sz="2200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195580" marR="0" lvl="0" indent="-182880" algn="l" rtl="0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Noto Sans Symbols"/>
              <a:buChar char="▪"/>
            </a:pPr>
            <a:r>
              <a:rPr lang="hu-HU" sz="2200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Helyszín: Martos Flóra Kollégium</a:t>
            </a:r>
            <a:endParaRPr sz="2200" dirty="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195580" marR="0" lvl="0" indent="-182880" algn="l" rtl="0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Noto Sans Symbols"/>
              <a:buChar char="▪"/>
            </a:pPr>
            <a:r>
              <a:rPr lang="hu-HU" sz="2200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Résztvevők száma: 4</a:t>
            </a:r>
            <a:endParaRPr sz="2200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195580" marR="0" lvl="0" indent="-182880" algn="l" rtl="0">
              <a:lnSpc>
                <a:spcPct val="114090"/>
              </a:lnSpc>
              <a:spcBef>
                <a:spcPts val="113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Noto Sans Symbols"/>
              <a:buChar char="▪"/>
            </a:pPr>
            <a:r>
              <a:rPr lang="hu-HU" sz="2200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Résztvevők: Balogh Marcell János, </a:t>
            </a:r>
            <a:r>
              <a:rPr lang="hu-HU" sz="2200" dirty="0" err="1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Bartek</a:t>
            </a:r>
            <a:r>
              <a:rPr lang="hu-HU" sz="2200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 Máté, Horváth Virág Lili, Tar Andrea Viktória</a:t>
            </a:r>
            <a:endParaRPr sz="2200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7" name="Google Shape;87;gd19dc62806_0_11"/>
          <p:cNvSpPr/>
          <p:nvPr/>
        </p:nvSpPr>
        <p:spPr>
          <a:xfrm>
            <a:off x="8455152" y="5132832"/>
            <a:ext cx="2421600" cy="486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gd19dc62806_0_11"/>
          <p:cNvSpPr/>
          <p:nvPr/>
        </p:nvSpPr>
        <p:spPr>
          <a:xfrm>
            <a:off x="9369552" y="228600"/>
            <a:ext cx="1685400" cy="11505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gd19dc62806_0_11"/>
          <p:cNvSpPr/>
          <p:nvPr/>
        </p:nvSpPr>
        <p:spPr>
          <a:xfrm>
            <a:off x="2059728" y="5170780"/>
            <a:ext cx="1061700" cy="4644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gd19dc62806_0_11"/>
          <p:cNvSpPr/>
          <p:nvPr/>
        </p:nvSpPr>
        <p:spPr>
          <a:xfrm>
            <a:off x="1251051" y="5179683"/>
            <a:ext cx="753300" cy="5910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gd19dc62806_0_11"/>
          <p:cNvSpPr/>
          <p:nvPr/>
        </p:nvSpPr>
        <p:spPr>
          <a:xfrm>
            <a:off x="3217432" y="5382048"/>
            <a:ext cx="964500" cy="2532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56;p1">
            <a:extLst>
              <a:ext uri="{FF2B5EF4-FFF2-40B4-BE49-F238E27FC236}">
                <a16:creationId xmlns:a16="http://schemas.microsoft.com/office/drawing/2014/main" id="{A3825B5E-2A4D-4E59-A941-4B92753A0E91}"/>
              </a:ext>
            </a:extLst>
          </p:cNvPr>
          <p:cNvSpPr txBox="1"/>
          <p:nvPr/>
        </p:nvSpPr>
        <p:spPr>
          <a:xfrm>
            <a:off x="9873995" y="6240254"/>
            <a:ext cx="2362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NTP-SZKOLL-21-0051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d19dc62806_0_0"/>
          <p:cNvSpPr txBox="1">
            <a:spLocks noGrp="1"/>
          </p:cNvSpPr>
          <p:nvPr>
            <p:ph type="title"/>
          </p:nvPr>
        </p:nvSpPr>
        <p:spPr>
          <a:xfrm>
            <a:off x="685800" y="471055"/>
            <a:ext cx="6032700" cy="6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4000" dirty="0"/>
              <a:t>2022/2023/2 ŐSZI FÉLÉV</a:t>
            </a:r>
            <a:endParaRPr sz="4000" dirty="0"/>
          </a:p>
        </p:txBody>
      </p:sp>
      <p:graphicFrame>
        <p:nvGraphicFramePr>
          <p:cNvPr id="74" name="Google Shape;74;gd19dc62806_0_0"/>
          <p:cNvGraphicFramePr/>
          <p:nvPr>
            <p:extLst>
              <p:ext uri="{D42A27DB-BD31-4B8C-83A1-F6EECF244321}">
                <p14:modId xmlns:p14="http://schemas.microsoft.com/office/powerpoint/2010/main" val="3541409450"/>
              </p:ext>
            </p:extLst>
          </p:nvPr>
        </p:nvGraphicFramePr>
        <p:xfrm>
          <a:off x="381000" y="2100102"/>
          <a:ext cx="10169800" cy="1021215"/>
        </p:xfrm>
        <a:graphic>
          <a:graphicData uri="http://schemas.openxmlformats.org/drawingml/2006/table">
            <a:tbl>
              <a:tblPr firstRow="1" bandRow="1">
                <a:noFill/>
                <a:tableStyleId>{354C8F52-5737-4162-AA5C-2EF10415EFA4}</a:tableStyleId>
              </a:tblPr>
              <a:tblGrid>
                <a:gridCol w="407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2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3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4150">
                <a:tc>
                  <a:txBody>
                    <a:bodyPr/>
                    <a:lstStyle/>
                    <a:p>
                      <a:pPr marL="63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 b="1" u="none" strike="noStrike" cap="none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Labor címe</a:t>
                      </a:r>
                      <a:endParaRPr sz="1800" u="none" strike="noStrike" cap="none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7175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6617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 b="1" u="none" strike="noStrike" cap="none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Labor tartó</a:t>
                      </a:r>
                      <a:endParaRPr sz="1800" u="none" strike="noStrike" cap="none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7175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6617"/>
                    </a:solidFill>
                  </a:tcPr>
                </a:tc>
                <a:tc>
                  <a:txBody>
                    <a:bodyPr/>
                    <a:lstStyle/>
                    <a:p>
                      <a:pPr marL="254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 b="1" u="none" strike="noStrike" cap="none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Dátum</a:t>
                      </a:r>
                      <a:endParaRPr sz="1800" u="none" strike="noStrike" cap="none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7175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66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425">
                <a:tc>
                  <a:txBody>
                    <a:bodyPr/>
                    <a:lstStyle/>
                    <a:p>
                      <a:pPr marL="63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 u="none" strike="noStrike" cap="none">
                          <a:solidFill>
                            <a:srgbClr val="2C2C2C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Szakirodalmi kutatás és tudományos poszterkészítés</a:t>
                      </a:r>
                      <a:endParaRPr sz="1800" u="none" strike="noStrike" cap="none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58425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AE7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 u="none" strike="noStrike" cap="none">
                          <a:solidFill>
                            <a:schemeClr val="dk1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Papp Soma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19430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AE7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 dirty="0">
                          <a:latin typeface="Corbel"/>
                          <a:ea typeface="Corbel"/>
                          <a:cs typeface="Corbel"/>
                          <a:sym typeface="Corbel"/>
                        </a:rPr>
                        <a:t>november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19430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5" name="Google Shape;75;gd19dc62806_0_0"/>
          <p:cNvSpPr/>
          <p:nvPr/>
        </p:nvSpPr>
        <p:spPr>
          <a:xfrm>
            <a:off x="6861047" y="390143"/>
            <a:ext cx="2011800" cy="4038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gd19dc62806_0_0"/>
          <p:cNvSpPr/>
          <p:nvPr/>
        </p:nvSpPr>
        <p:spPr>
          <a:xfrm>
            <a:off x="9369552" y="457200"/>
            <a:ext cx="1400700" cy="9555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gd19dc62806_0_0"/>
          <p:cNvSpPr/>
          <p:nvPr/>
        </p:nvSpPr>
        <p:spPr>
          <a:xfrm>
            <a:off x="7321081" y="1185549"/>
            <a:ext cx="882300" cy="3852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gd19dc62806_0_0"/>
          <p:cNvSpPr/>
          <p:nvPr/>
        </p:nvSpPr>
        <p:spPr>
          <a:xfrm>
            <a:off x="6649085" y="1192933"/>
            <a:ext cx="625800" cy="4902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gd19dc62806_0_0"/>
          <p:cNvSpPr/>
          <p:nvPr/>
        </p:nvSpPr>
        <p:spPr>
          <a:xfrm>
            <a:off x="8283113" y="1360798"/>
            <a:ext cx="801600" cy="2100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56;p1">
            <a:extLst>
              <a:ext uri="{FF2B5EF4-FFF2-40B4-BE49-F238E27FC236}">
                <a16:creationId xmlns:a16="http://schemas.microsoft.com/office/drawing/2014/main" id="{083133D3-8F56-4FFB-93C4-ABD090ACB899}"/>
              </a:ext>
            </a:extLst>
          </p:cNvPr>
          <p:cNvSpPr txBox="1"/>
          <p:nvPr/>
        </p:nvSpPr>
        <p:spPr>
          <a:xfrm>
            <a:off x="9873995" y="6240254"/>
            <a:ext cx="2362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NTP-SZKOLL-21-0051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d19dc62806_0_22"/>
          <p:cNvSpPr txBox="1">
            <a:spLocks noGrp="1"/>
          </p:cNvSpPr>
          <p:nvPr>
            <p:ph type="title"/>
          </p:nvPr>
        </p:nvSpPr>
        <p:spPr>
          <a:xfrm>
            <a:off x="914400" y="515690"/>
            <a:ext cx="7872000" cy="13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4000" cap="small"/>
              <a:t>Szakirodalmi kutatás és tudományos poszterkészítés</a:t>
            </a:r>
            <a:endParaRPr sz="4000" cap="small"/>
          </a:p>
        </p:txBody>
      </p:sp>
      <p:sp>
        <p:nvSpPr>
          <p:cNvPr id="98" name="Google Shape;98;gd19dc62806_0_22"/>
          <p:cNvSpPr txBox="1"/>
          <p:nvPr/>
        </p:nvSpPr>
        <p:spPr>
          <a:xfrm>
            <a:off x="1281811" y="1851176"/>
            <a:ext cx="8994900" cy="2461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5575" rIns="0" bIns="0" anchor="t" anchorCtr="0">
            <a:spAutoFit/>
          </a:bodyPr>
          <a:lstStyle/>
          <a:p>
            <a:pPr marL="195580" marR="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Noto Sans Symbols"/>
              <a:buChar char="▪"/>
            </a:pPr>
            <a:r>
              <a:rPr lang="hu-HU" sz="2200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Időpont: november 17. 14:00</a:t>
            </a:r>
            <a:endParaRPr sz="2200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195580" marR="0" lvl="0" indent="-182880" algn="l" rtl="0">
              <a:lnSpc>
                <a:spcPct val="100000"/>
              </a:lnSpc>
              <a:spcBef>
                <a:spcPts val="113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Noto Sans Symbols"/>
              <a:buChar char="▪"/>
            </a:pPr>
            <a:r>
              <a:rPr lang="hu-HU" sz="2200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Labortartó: Papp Soma</a:t>
            </a:r>
            <a:endParaRPr sz="2200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195580" marR="0" lvl="0" indent="-182880" algn="l" rtl="0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Noto Sans Symbols"/>
              <a:buChar char="▪"/>
            </a:pPr>
            <a:r>
              <a:rPr lang="hu-HU" sz="2200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Helyszín: BME CH épület 1. emelet</a:t>
            </a:r>
            <a:endParaRPr sz="2200" dirty="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195580" marR="0" lvl="0" indent="-182880" algn="l" rtl="0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Noto Sans Symbols"/>
              <a:buChar char="▪"/>
            </a:pPr>
            <a:r>
              <a:rPr lang="hu-HU" sz="2200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Résztvevők száma: 2</a:t>
            </a:r>
            <a:endParaRPr sz="2200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195580" marR="0" lvl="0" indent="-182880" algn="l" rtl="0">
              <a:lnSpc>
                <a:spcPct val="114090"/>
              </a:lnSpc>
              <a:spcBef>
                <a:spcPts val="113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Noto Sans Symbols"/>
              <a:buChar char="▪"/>
            </a:pPr>
            <a:r>
              <a:rPr lang="hu-HU" sz="2200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Résztvevők: Hornyánszky Ágnes, Tóth  Lőrinc</a:t>
            </a:r>
            <a:endParaRPr sz="2200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9" name="Google Shape;99;gd19dc62806_0_22"/>
          <p:cNvSpPr/>
          <p:nvPr/>
        </p:nvSpPr>
        <p:spPr>
          <a:xfrm>
            <a:off x="8455152" y="5132832"/>
            <a:ext cx="2421600" cy="486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gd19dc62806_0_22"/>
          <p:cNvSpPr/>
          <p:nvPr/>
        </p:nvSpPr>
        <p:spPr>
          <a:xfrm>
            <a:off x="9369552" y="228600"/>
            <a:ext cx="1685400" cy="11505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gd19dc62806_0_22"/>
          <p:cNvSpPr/>
          <p:nvPr/>
        </p:nvSpPr>
        <p:spPr>
          <a:xfrm>
            <a:off x="2059728" y="5170780"/>
            <a:ext cx="1061700" cy="4644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gd19dc62806_0_22"/>
          <p:cNvSpPr/>
          <p:nvPr/>
        </p:nvSpPr>
        <p:spPr>
          <a:xfrm>
            <a:off x="1251051" y="5179683"/>
            <a:ext cx="753300" cy="5910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gd19dc62806_0_22"/>
          <p:cNvSpPr/>
          <p:nvPr/>
        </p:nvSpPr>
        <p:spPr>
          <a:xfrm>
            <a:off x="3217432" y="5382048"/>
            <a:ext cx="964500" cy="2532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56;p1">
            <a:extLst>
              <a:ext uri="{FF2B5EF4-FFF2-40B4-BE49-F238E27FC236}">
                <a16:creationId xmlns:a16="http://schemas.microsoft.com/office/drawing/2014/main" id="{E0268BDB-E4F1-4900-B3C6-2334B6E7F6DA}"/>
              </a:ext>
            </a:extLst>
          </p:cNvPr>
          <p:cNvSpPr txBox="1"/>
          <p:nvPr/>
        </p:nvSpPr>
        <p:spPr>
          <a:xfrm>
            <a:off x="9873995" y="6240254"/>
            <a:ext cx="2362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NTP-SZKOLL-21-0051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285</Words>
  <Application>Microsoft Office PowerPoint</Application>
  <PresentationFormat>Szélesvásznú</PresentationFormat>
  <Paragraphs>75</Paragraphs>
  <Slides>10</Slides>
  <Notes>10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7" baseType="lpstr">
      <vt:lpstr>Calibri</vt:lpstr>
      <vt:lpstr>Arial</vt:lpstr>
      <vt:lpstr>Corbel</vt:lpstr>
      <vt:lpstr>Times New Roman</vt:lpstr>
      <vt:lpstr>Wingdings</vt:lpstr>
      <vt:lpstr>Noto Sans Symbols</vt:lpstr>
      <vt:lpstr>Office Theme</vt:lpstr>
      <vt:lpstr>PowerPoint-bemutató</vt:lpstr>
      <vt:lpstr>2021/2022/2 TAVASZI FÉLÉV</vt:lpstr>
      <vt:lpstr>MS Proteomika</vt:lpstr>
      <vt:lpstr>Kenyérsütés technológia gyakorlat</vt:lpstr>
      <vt:lpstr>Textilszínezés labor</vt:lpstr>
      <vt:lpstr>2020/2021/2 TAVASZI FÉLÉV</vt:lpstr>
      <vt:lpstr>Szakirodalmi kutatás és tudományos poszterkészítés</vt:lpstr>
      <vt:lpstr>2022/2023/2 ŐSZI FÉLÉV</vt:lpstr>
      <vt:lpstr>Szakirodalmi kutatás és tudományos poszterkészítés</vt:lpstr>
      <vt:lpstr>KÖSZÖNJÜK!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D Kata</dc:creator>
  <cp:lastModifiedBy>Ágnes Hornyánszky</cp:lastModifiedBy>
  <cp:revision>5</cp:revision>
  <dcterms:created xsi:type="dcterms:W3CDTF">2018-06-11T16:06:38Z</dcterms:created>
  <dcterms:modified xsi:type="dcterms:W3CDTF">2023-01-15T23:05:13Z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2017-08-05T00:00:00Z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2018-06-11T00:00:00Z</vt:filetime>
  </property>
</Properties>
</file>